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layout12.xml" ContentType="application/vnd.openxmlformats-officedocument.drawingml.diagramLayout+xml"/>
  <Override PartName="/ppt/diagrams/layout3.xml" ContentType="application/vnd.openxmlformats-officedocument.drawingml.diagramLayout+xml"/>
  <Override PartName="/ppt/diagrams/data2.xml" ContentType="application/vnd.openxmlformats-officedocument.drawingml.diagramData+xml"/>
  <Override PartName="/ppt/diagrams/quickStyle1.xml" ContentType="application/vnd.openxmlformats-officedocument.drawingml.diagramStyle+xml"/>
  <Override PartName="/ppt/diagrams/drawing1.xml" ContentType="application/vnd.ms-office.drawingml.diagramDrawing+xml"/>
  <Override PartName="/ppt/diagrams/data9.xml" ContentType="application/vnd.openxmlformats-officedocument.drawingml.diagramData+xml"/>
  <Override PartName="/ppt/diagrams/layout1.xml" ContentType="application/vnd.openxmlformats-officedocument.drawingml.diagramLayout+xml"/>
  <Override PartName="/ppt/diagrams/data1.xml" ContentType="application/vnd.openxmlformats-officedocument.drawingml.diagramData+xml"/>
  <Override PartName="/ppt/diagrams/drawing2.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drawing3.xml" ContentType="application/vnd.ms-office.drawingml.diagramDrawing+xml"/>
  <Override PartName="/ppt/diagrams/quickStyle12.xml" ContentType="application/vnd.openxmlformats-officedocument.drawingml.diagramStyle+xml"/>
  <Override PartName="/ppt/diagrams/colors4.xml" ContentType="application/vnd.openxmlformats-officedocument.drawingml.diagramColors+xml"/>
  <Override PartName="/ppt/diagrams/colors10.xml" ContentType="application/vnd.openxmlformats-officedocument.drawingml.diagramColors+xml"/>
  <Override PartName="/ppt/diagrams/quickStyle5.xml" ContentType="application/vnd.openxmlformats-officedocument.drawingml.diagramStyle+xml"/>
  <Override PartName="/ppt/diagrams/layout2.xml" ContentType="application/vnd.openxmlformats-officedocument.drawingml.diagramLayout+xml"/>
  <Override PartName="/ppt/diagrams/drawing12.xml" ContentType="application/vnd.ms-office.drawingml.diagramDrawing+xml"/>
  <Override PartName="/ppt/diagrams/drawing7.xml" ContentType="application/vnd.ms-office.drawingml.diagramDrawing+xml"/>
  <Override PartName="/ppt/diagrams/colors8.xml" ContentType="application/vnd.openxmlformats-officedocument.drawingml.diagramColors+xml"/>
  <Override PartName="/ppt/diagrams/colors6.xml" ContentType="application/vnd.openxmlformats-officedocument.drawingml.diagramColors+xml"/>
  <Override PartName="/ppt/diagrams/drawing5.xml" ContentType="application/vnd.ms-office.drawingml.diagramDrawing+xml"/>
  <Override PartName="/ppt/diagrams/drawing10.xml" ContentType="application/vnd.ms-office.drawingml.diagramDrawing+xml"/>
  <Override PartName="/ppt/diagrams/layout6.xml" ContentType="application/vnd.openxmlformats-officedocument.drawingml.diagramLayout+xml"/>
  <Override PartName="/ppt/diagrams/data5.xml" ContentType="application/vnd.openxmlformats-officedocument.drawingml.diagramData+xml"/>
  <Override PartName="/ppt/diagrams/data6.xml" ContentType="application/vnd.openxmlformats-officedocument.drawingml.diagramData+xml"/>
  <Override PartName="/ppt/diagrams/quickStyle4.xml" ContentType="application/vnd.openxmlformats-officedocument.drawingml.diagramStyle+xml"/>
  <Override PartName="/ppt/diagrams/colors11.xml" ContentType="application/vnd.openxmlformats-officedocument.drawingml.diagramColors+xml"/>
  <Override PartName="/ppt/diagrams/quickStyle6.xml" ContentType="application/vnd.openxmlformats-officedocument.drawingml.diagramStyle+xml"/>
  <Override PartName="/ppt/diagrams/colors5.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colors1.xml" ContentType="application/vnd.openxmlformats-officedocument.drawingml.diagramColors+xml"/>
  <Override PartName="/ppt/diagrams/quickStyle2.xml" ContentType="application/vnd.openxmlformats-officedocument.drawingml.diagramStyle+xml"/>
  <Override PartName="/ppt/diagrams/data3.xml" ContentType="application/vnd.openxmlformats-officedocument.drawingml.diagramData+xml"/>
  <Override PartName="/ppt/diagrams/quickStyle3.xml" ContentType="application/vnd.openxmlformats-officedocument.drawingml.diagramStyle+xml"/>
  <Override PartName="/ppt/diagrams/drawing6.xml" ContentType="application/vnd.ms-office.drawingml.diagramDrawing+xml"/>
  <Override PartName="/ppt/diagrams/colors7.xml" ContentType="application/vnd.openxmlformats-officedocument.drawingml.diagramColors+xml"/>
  <Override PartName="/ppt/diagrams/drawing11.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12.xml" ContentType="application/vnd.openxmlformats-officedocument.drawingml.diagramColor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drawing8.xml" ContentType="application/vnd.ms-office.drawingml.diagramDrawing+xml"/>
  <Override PartName="/ppt/diagrams/colors9.xml" ContentType="application/vnd.openxmlformats-officedocument.drawingml.diagramColors+xml"/>
  <Override PartName="/ppt/diagrams/layout9.xml" ContentType="application/vnd.openxmlformats-officedocument.drawingml.diagramLayout+xml"/>
  <Override PartName="/ppt/diagrams/quickStyle9.xml" ContentType="application/vnd.openxmlformats-officedocument.drawingml.diagramStyle+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colors2.xml" ContentType="application/vnd.openxmlformats-officedocument.drawingml.diagramColors+xml"/>
  <Override PartName="/ppt/diagrams/quickStyle10.xml" ContentType="application/vnd.openxmlformats-officedocument.drawingml.diagramStyle+xml"/>
  <Override PartName="/ppt/diagrams/data11.xml" ContentType="application/vnd.openxmlformats-officedocument.drawingml.diagramData+xml"/>
  <Override PartName="/ppt/diagrams/layout11.xml" ContentType="application/vnd.openxmlformats-officedocument.drawingml.diagramLayout+xml"/>
  <Override PartName="/ppt/diagrams/colors3.xml" ContentType="application/vnd.openxmlformats-officedocument.drawingml.diagramColors+xml"/>
  <Override PartName="/ppt/diagrams/quickStyle11.xml" ContentType="application/vnd.openxmlformats-officedocument.drawingml.diagramStyle+xml"/>
  <Override PartName="/ppt/diagrams/data12.xml" ContentType="application/vnd.openxmlformats-officedocument.drawingml.diagramData+xml"/>
  <Override PartName="/ppt/_rels/presentation.xml.rels" ContentType="application/vnd.openxmlformats-package.relationships+xml"/>
  <Override PartName="/ppt/media/image257.png" ContentType="image/png"/>
  <Override PartName="/ppt/media/image256.png" ContentType="image/png"/>
  <Override PartName="/ppt/media/image255.png" ContentType="image/png"/>
  <Override PartName="/ppt/media/image254.png" ContentType="image/png"/>
  <Override PartName="/ppt/media/image159.jpeg" ContentType="image/jpeg"/>
  <Override PartName="/ppt/media/image253.png" ContentType="image/png"/>
  <Override PartName="/ppt/media/image252.png" ContentType="image/png"/>
  <Override PartName="/ppt/media/image251.png" ContentType="image/png"/>
  <Override PartName="/ppt/media/image250.png" ContentType="image/png"/>
  <Override PartName="/ppt/media/image249.png" ContentType="image/png"/>
  <Override PartName="/ppt/media/image121.png" ContentType="image/png"/>
  <Override PartName="/ppt/media/image248.png" ContentType="image/png"/>
  <Override PartName="/ppt/media/image120.png" ContentType="image/png"/>
  <Override PartName="/ppt/media/image247.png" ContentType="image/png"/>
  <Override PartName="/ppt/media/image246.png" ContentType="image/png"/>
  <Override PartName="/ppt/media/image245.png" ContentType="image/png"/>
  <Override PartName="/ppt/media/image244.png" ContentType="image/png"/>
  <Override PartName="/ppt/media/image243.png" ContentType="image/png"/>
  <Override PartName="/ppt/media/image242.png" ContentType="image/png"/>
  <Override PartName="/ppt/media/image241.png" ContentType="image/png"/>
  <Override PartName="/ppt/media/image240.png" ContentType="image/png"/>
  <Override PartName="/ppt/media/image239.png" ContentType="image/png"/>
  <Override PartName="/ppt/media/image111.png" ContentType="image/png"/>
  <Override PartName="/ppt/media/image238.png" ContentType="image/png"/>
  <Override PartName="/ppt/media/image110.png" ContentType="image/png"/>
  <Override PartName="/ppt/media/image237.png" ContentType="image/png"/>
  <Override PartName="/ppt/media/image236.png" ContentType="image/png"/>
  <Override PartName="/ppt/media/image235.png" ContentType="image/png"/>
  <Override PartName="/ppt/media/image234.png" ContentType="image/png"/>
  <Override PartName="/ppt/media/image157.jpeg" ContentType="image/jpeg"/>
  <Override PartName="/ppt/media/image233.png" ContentType="image/png"/>
  <Override PartName="/ppt/media/image232.png" ContentType="image/png"/>
  <Override PartName="/ppt/media/image231.png" ContentType="image/png"/>
  <Override PartName="/ppt/media/image230.png" ContentType="image/png"/>
  <Override PartName="/ppt/media/image229.png" ContentType="image/png"/>
  <Override PartName="/ppt/media/image101.png" ContentType="image/png"/>
  <Override PartName="/ppt/media/image228.png" ContentType="image/png"/>
  <Override PartName="/ppt/media/image100.png" ContentType="image/png"/>
  <Override PartName="/ppt/media/image227.png" ContentType="image/png"/>
  <Override PartName="/ppt/media/image226.png" ContentType="image/png"/>
  <Override PartName="/ppt/media/image225.png" ContentType="image/png"/>
  <Override PartName="/ppt/media/image224.png" ContentType="image/png"/>
  <Override PartName="/ppt/media/image223.png" ContentType="image/png"/>
  <Override PartName="/ppt/media/image222.png" ContentType="image/png"/>
  <Override PartName="/ppt/media/image221.png" ContentType="image/png"/>
  <Override PartName="/ppt/media/image220.png" ContentType="image/png"/>
  <Override PartName="/ppt/media/image219.png" ContentType="image/png"/>
  <Override PartName="/ppt/media/image218.png" ContentType="image/png"/>
  <Override PartName="/ppt/media/image217.png" ContentType="image/png"/>
  <Override PartName="/ppt/media/image216.png" ContentType="image/png"/>
  <Override PartName="/ppt/media/image215.png" ContentType="image/png"/>
  <Override PartName="/ppt/media/image214.png" ContentType="image/png"/>
  <Override PartName="/ppt/media/image213.png" ContentType="image/png"/>
  <Override PartName="/ppt/media/image212.png" ContentType="image/png"/>
  <Override PartName="/ppt/media/image211.png" ContentType="image/png"/>
  <Override PartName="/ppt/media/image210.png" ContentType="image/png"/>
  <Override PartName="/ppt/media/image209.png" ContentType="image/png"/>
  <Override PartName="/ppt/media/image208.png" ContentType="image/png"/>
  <Override PartName="/ppt/media/image207.png" ContentType="image/png"/>
  <Override PartName="/ppt/media/image206.png" ContentType="image/png"/>
  <Override PartName="/ppt/media/image205.png" ContentType="image/png"/>
  <Override PartName="/ppt/media/image204.png" ContentType="image/png"/>
  <Override PartName="/ppt/media/image203.png" ContentType="image/png"/>
  <Override PartName="/ppt/media/image202.png" ContentType="image/png"/>
  <Override PartName="/ppt/media/image201.png" ContentType="image/png"/>
  <Override PartName="/ppt/media/image200.png" ContentType="image/png"/>
  <Override PartName="/ppt/media/image199.png" ContentType="image/png"/>
  <Override PartName="/ppt/media/image198.png" ContentType="image/png"/>
  <Override PartName="/ppt/media/image189.png" ContentType="image/png"/>
  <Override PartName="/ppt/media/image57.png" ContentType="image/png"/>
  <Override PartName="/ppt/media/image58.png" ContentType="image/png"/>
  <Override PartName="/ppt/media/image24.png" ContentType="image/png"/>
  <Override PartName="/ppt/media/image186.png" ContentType="image/png"/>
  <Override PartName="/ppt/media/image313.jpeg" ContentType="image/jpeg"/>
  <Override PartName="/ppt/media/image22.png" ContentType="image/png"/>
  <Override PartName="/ppt/media/image187.png" ContentType="image/png"/>
  <Override PartName="/ppt/media/image119.png" ContentType="image/png"/>
  <Override PartName="/ppt/media/image95.png" ContentType="image/png"/>
  <Override PartName="/ppt/media/image27.png" ContentType="image/png"/>
  <Override PartName="/ppt/media/image23.png" ContentType="image/png"/>
  <Override PartName="/ppt/media/image185.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79.png" ContentType="image/png"/>
  <Override PartName="/ppt/media/image19.png" ContentType="image/png"/>
  <Override PartName="/ppt/media/image87.png" ContentType="image/png"/>
  <Override PartName="/ppt/media/image88.png" ContentType="image/png"/>
  <Override PartName="/ppt/media/image89.png" ContentType="image/png"/>
  <Override PartName="/ppt/media/image28.png" ContentType="image/png"/>
  <Override PartName="/ppt/media/image96.png" ContentType="image/png"/>
  <Override PartName="/ppt/media/image29.png" ContentType="image/png"/>
  <Override PartName="/ppt/media/image97.png" ContentType="image/png"/>
  <Override PartName="/ppt/media/image98.png" ContentType="image/png"/>
  <Override PartName="/ppt/media/image99.png" ContentType="image/png"/>
  <Override PartName="/ppt/media/image173.png" ContentType="image/png"/>
  <Override PartName="/ppt/media/image174.png" ContentType="image/png"/>
  <Override PartName="/ppt/media/image21.png" ContentType="image/png"/>
  <Override PartName="/ppt/media/image183.png" ContentType="image/png"/>
  <Override PartName="/ppt/media/image91.png" ContentType="image/png"/>
  <Override PartName="/ppt/media/image115.png" ContentType="image/png"/>
  <Override PartName="/ppt/media/image184.png" ContentType="image/png"/>
  <Override PartName="/ppt/media/image92.png" ContentType="image/png"/>
  <Override PartName="/ppt/media/image116.png" ContentType="image/png"/>
  <Override PartName="/ppt/media/image172.png" ContentType="image/png"/>
  <Override PartName="/ppt/media/image59.png" ContentType="image/png"/>
  <Override PartName="/ppt/media/image280.png" ContentType="image/png"/>
  <Override PartName="/ppt/media/image281.png" ContentType="image/png"/>
  <Override PartName="/ppt/media/image90.png" ContentType="image/png"/>
  <Override PartName="/ppt/media/image114.png" ContentType="image/png"/>
  <Override PartName="/ppt/media/image182.png" ContentType="image/png"/>
  <Override PartName="/ppt/media/image279.jpeg" ContentType="image/jpeg"/>
  <Override PartName="/ppt/media/image310.jpeg" ContentType="image/jpeg"/>
  <Override PartName="/ppt/media/image4.png" ContentType="image/png"/>
  <Override PartName="/ppt/media/image156.png" ContentType="image/png"/>
  <Override PartName="/ppt/media/image317.jpeg" ContentType="image/jpeg"/>
  <Override PartName="/ppt/media/image6.png" ContentType="image/png"/>
  <Override PartName="/ppt/media/image158.png" ContentType="image/png"/>
  <Override PartName="/ppt/media/image112.png" ContentType="image/png"/>
  <Override PartName="/ppt/media/image180.png" ContentType="image/png"/>
  <Override PartName="/ppt/media/image311.jpeg" ContentType="image/jpeg"/>
  <Override PartName="/ppt/media/image166.png" ContentType="image/png"/>
  <Override PartName="/ppt/media/image20.png" ContentType="image/png"/>
  <Override PartName="/ppt/media/image260.png" ContentType="image/png"/>
  <Override PartName="/ppt/media/image179.jpeg" ContentType="image/jpeg"/>
  <Override PartName="/ppt/media/image181.png" ContentType="image/png"/>
  <Override PartName="/ppt/media/image113.png" ContentType="image/png"/>
  <Override PartName="/ppt/media/image277.png" ContentType="image/png"/>
  <Override PartName="/ppt/media/image315.png" ContentType="image/png"/>
  <Override PartName="/ppt/media/image122.png" ContentType="image/png"/>
  <Override PartName="/ppt/media/image190.png" ContentType="image/png"/>
  <Override PartName="/ppt/media/image102.png" ContentType="image/png"/>
  <Override PartName="/ppt/media/image272.png" ContentType="image/png"/>
  <Override PartName="/ppt/media/image292.png" ContentType="image/png"/>
  <Override PartName="/ppt/media/image282.png" ContentType="image/png"/>
  <Override PartName="/ppt/media/image320.png" ContentType="image/png"/>
  <Override PartName="/ppt/media/image291.png" ContentType="image/png"/>
  <Override PartName="/ppt/media/image69.png" ContentType="image/png"/>
  <Override PartName="/ppt/media/image290.png" ContentType="image/png"/>
  <Override PartName="/ppt/media/image170.png" ContentType="image/png"/>
  <Override PartName="/ppt/media/image298.png" ContentType="image/png"/>
  <Override PartName="/ppt/media/image271.png" ContentType="image/png"/>
  <Override PartName="/ppt/media/image321.png" ContentType="image/png"/>
  <Override PartName="/ppt/media/image283.png" ContentType="image/png"/>
  <Override PartName="/ppt/media/image312.png" ContentType="image/png"/>
  <Override PartName="/ppt/media/image274.png" ContentType="image/png"/>
  <Override PartName="/ppt/media/image103.png" ContentType="image/png"/>
  <Override PartName="/ppt/media/image299.png" ContentType="image/png"/>
  <Override PartName="/ppt/media/image171.png" ContentType="image/png"/>
  <Override PartName="/ppt/media/image273.png" ContentType="image/png"/>
  <Override PartName="/ppt/media/image270.png" ContentType="image/png"/>
  <Override PartName="/ppt/media/image314.png" ContentType="image/png"/>
  <Override PartName="/ppt/media/image276.png" ContentType="image/png"/>
  <Override PartName="/ppt/media/image300.png" ContentType="image/png"/>
  <Override PartName="/ppt/media/image262.png" ContentType="image/png"/>
  <Override PartName="/ppt/media/image305.png" ContentType="image/png"/>
  <Override PartName="/ppt/media/image267.png" ContentType="image/png"/>
  <Override PartName="/ppt/media/image275.png" ContentType="image/png"/>
  <Override PartName="/ppt/media/image261.png" ContentType="image/png"/>
  <Override PartName="/ppt/media/image304.png" ContentType="image/png"/>
  <Override PartName="/ppt/media/image266.png" ContentType="image/png"/>
  <Override PartName="/ppt/media/image303.png" ContentType="image/png"/>
  <Override PartName="/ppt/media/image265.png" ContentType="image/png"/>
  <Override PartName="/ppt/media/image302.png" ContentType="image/png"/>
  <Override PartName="/ppt/media/image264.png" ContentType="image/png"/>
  <Override PartName="/ppt/media/image301.png" ContentType="image/png"/>
  <Override PartName="/ppt/media/image263.png" ContentType="image/png"/>
  <Override PartName="/ppt/media/image191.png" ContentType="image/png"/>
  <Override PartName="/ppt/media/image123.png" ContentType="image/png"/>
  <Override PartName="/ppt/media/image287.png" ContentType="image/png"/>
  <Override PartName="/ppt/media/image325.png" ContentType="image/png"/>
  <Override PartName="/ppt/media/image132.png" ContentType="image/png"/>
  <Override PartName="/ppt/media/image296.png" ContentType="image/png"/>
  <Override PartName="/ppt/media/image126.png" ContentType="image/png"/>
  <Override PartName="/ppt/media/image194.png" ContentType="image/png"/>
  <Override PartName="/ppt/media/image286.png" ContentType="image/png"/>
  <Override PartName="/ppt/media/image324.png" ContentType="image/png"/>
  <Override PartName="/ppt/media/image295.png" ContentType="image/png"/>
  <Override PartName="/ppt/media/image125.png" ContentType="image/png"/>
  <Override PartName="/ppt/media/image193.png" ContentType="image/png"/>
  <Override PartName="/ppt/media/image285.png" ContentType="image/png"/>
  <Override PartName="/ppt/media/image323.png" ContentType="image/png"/>
  <Override PartName="/ppt/media/image294.png" ContentType="image/png"/>
  <Override PartName="/ppt/media/image124.png" ContentType="image/png"/>
  <Override PartName="/ppt/media/image192.png" ContentType="image/png"/>
  <Override PartName="/ppt/media/image297.png" ContentType="image/png"/>
  <Override PartName="/ppt/media/image284.png" ContentType="image/png"/>
  <Override PartName="/ppt/media/image322.png" ContentType="image/png"/>
  <Override PartName="/ppt/media/image293.png" ContentType="image/png"/>
  <Override PartName="/ppt/media/image31.png" ContentType="image/png"/>
  <Override PartName="/ppt/media/image9.png" ContentType="image/png"/>
  <Override PartName="/ppt/media/image25.png" ContentType="image/png"/>
  <Override PartName="/ppt/media/image117.png" ContentType="image/png"/>
  <Override PartName="/ppt/media/image93.png" ContentType="image/png"/>
  <Override PartName="/ppt/media/image14.png" ContentType="image/png"/>
  <Override PartName="/ppt/media/image106.png" ContentType="image/png"/>
  <Override PartName="/ppt/media/image82.png" ContentType="image/png"/>
  <Override PartName="/ppt/media/image2.png" ContentType="image/png"/>
  <Override PartName="/ppt/media/image154.png" ContentType="image/png"/>
  <Override PartName="/ppt/media/image32.png" ContentType="image/png"/>
  <Override PartName="/ppt/media/image26.png" ContentType="image/png"/>
  <Override PartName="/ppt/media/image118.png" ContentType="image/png"/>
  <Override PartName="/ppt/media/image94.png" ContentType="image/png"/>
  <Override PartName="/ppt/media/image104.png" ContentType="image/png"/>
  <Override PartName="/ppt/media/image80.png" ContentType="image/png"/>
  <Override PartName="/ppt/media/image12.png" ContentType="image/png"/>
  <Override PartName="/ppt/media/image15.png" ContentType="image/png"/>
  <Override PartName="/ppt/media/image3.png" ContentType="image/png"/>
  <Override PartName="/ppt/media/image155.png" ContentType="image/png"/>
  <Override PartName="/ppt/media/image33.png" ContentType="image/png"/>
  <Override PartName="/ppt/media/image105.png" ContentType="image/png"/>
  <Override PartName="/ppt/media/image81.png" ContentType="image/png"/>
  <Override PartName="/ppt/media/image13.png" ContentType="image/png"/>
  <Override PartName="/ppt/media/image16.png" ContentType="image/png"/>
  <Override PartName="/ppt/media/image34.png" ContentType="image/png"/>
  <Override PartName="/ppt/media/image17.png" ContentType="image/png"/>
  <Override PartName="/ppt/media/image308.jpeg" ContentType="image/jpeg"/>
  <Override PartName="/ppt/media/image5.png" ContentType="image/png"/>
  <Override PartName="/ppt/media/image35.png" ContentType="image/png"/>
  <Override PartName="/ppt/media/image83.png" ContentType="image/png"/>
  <Override PartName="/ppt/media/image107.png" ContentType="image/png"/>
  <Override PartName="/ppt/media/image175.png" ContentType="image/png"/>
  <Override PartName="/ppt/media/image10.png" ContentType="image/png"/>
  <Override PartName="/ppt/media/image47.png" ContentType="image/png"/>
  <Override PartName="/ppt/media/image18.png" ContentType="image/png"/>
  <Override PartName="/ppt/media/image86.png" ContentType="image/png"/>
  <Override PartName="/ppt/media/image36.png" ContentType="image/png"/>
  <Override PartName="/ppt/media/image84.png" ContentType="image/png"/>
  <Override PartName="/ppt/media/image108.png" ContentType="image/png"/>
  <Override PartName="/ppt/media/image176.png" ContentType="image/png"/>
  <Override PartName="/ppt/media/image11.png" ContentType="image/png"/>
  <Override PartName="/ppt/media/image48.png" ContentType="image/png"/>
  <Override PartName="/ppt/media/image7.png" ContentType="image/png"/>
  <Override PartName="/ppt/media/image37.png" ContentType="image/png"/>
  <Override PartName="/ppt/media/image85.png" ContentType="image/png"/>
  <Override PartName="/ppt/media/image109.png" ContentType="image/png"/>
  <Override PartName="/ppt/media/image177.png" ContentType="image/png"/>
  <Override PartName="/ppt/media/image49.png" ContentType="image/png"/>
  <Override PartName="/ppt/media/image8.png" ContentType="image/png"/>
  <Override PartName="/ppt/media/image30.png" ContentType="image/png"/>
  <Override PartName="/ppt/media/image38.png" ContentType="image/png"/>
  <Override PartName="/ppt/media/image1.png" ContentType="image/png"/>
  <Override PartName="/ppt/media/image319.png" ContentType="image/png"/>
  <Override PartName="/ppt/media/image153.png" ContentType="image/png"/>
  <Override PartName="/ppt/media/image39.png" ContentType="image/png"/>
  <Override PartName="/ppt/media/image127.png" ContentType="image/png"/>
  <Override PartName="/ppt/media/image19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128.png" ContentType="image/png"/>
  <Override PartName="/ppt/media/image196.png" ContentType="image/png"/>
  <Override PartName="/ppt/media/image129.png" ContentType="image/png"/>
  <Override PartName="/ppt/media/image197.png" ContentType="image/png"/>
  <Override PartName="/ppt/media/image130.png" ContentType="image/png"/>
  <Override PartName="/ppt/media/image258.png" ContentType="image/png"/>
  <Override PartName="/ppt/media/image131.png" ContentType="image/png"/>
  <Override PartName="/ppt/media/image259.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306.png" ContentType="image/png"/>
  <Override PartName="/ppt/media/image268.png" ContentType="image/png"/>
  <Override PartName="/ppt/media/image140.png" ContentType="image/png"/>
  <Override PartName="/ppt/media/image307.png" ContentType="image/png"/>
  <Override PartName="/ppt/media/image269.png" ContentType="image/png"/>
  <Override PartName="/ppt/media/image141.png" ContentType="image/png"/>
  <Override PartName="/ppt/media/image142.png" ContentType="image/png"/>
  <Override PartName="/ppt/media/image309.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49.png" ContentType="image/png"/>
  <Override PartName="/ppt/media/image316.png" ContentType="image/png"/>
  <Override PartName="/ppt/media/image278.png" ContentType="image/png"/>
  <Override PartName="/ppt/media/image150.png" ContentType="image/png"/>
  <Override PartName="/ppt/media/image151.png" ContentType="image/png"/>
  <Override PartName="/ppt/media/image318.png" ContentType="image/png"/>
  <Override PartName="/ppt/media/image152.png" ContentType="image/png"/>
  <Override PartName="/ppt/media/image326.png" ContentType="image/png"/>
  <Override PartName="/ppt/media/image288.png" ContentType="image/png"/>
  <Override PartName="/ppt/media/image160.png" ContentType="image/png"/>
  <Override PartName="/ppt/media/image289.png" ContentType="image/png"/>
  <Override PartName="/ppt/media/image161.png" ContentType="image/png"/>
  <Override PartName="/ppt/media/image162.png" ContentType="image/png"/>
  <Override PartName="/ppt/media/image163.png" ContentType="image/png"/>
  <Override PartName="/ppt/media/image164.png" ContentType="image/png"/>
  <Override PartName="/ppt/media/image165.png" ContentType="image/png"/>
  <Override PartName="/ppt/media/image167.png" ContentType="image/png"/>
  <Override PartName="/ppt/media/image168.png" ContentType="image/png"/>
  <Override PartName="/ppt/media/image169.png" ContentType="image/png"/>
  <Override PartName="/ppt/media/image178.png" ContentType="image/png"/>
  <Override PartName="/ppt/media/image188.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62.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63.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11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2.xml.rels" ContentType="application/vnd.openxmlformats-package.relationships+xml"/>
  <Override PartName="/ppt/slides/_rels/slide114.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111.xml.rels" ContentType="application/vnd.openxmlformats-package.relationships+xml"/>
  <Override PartName="/ppt/slides/_rels/slide81.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1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112.xml.rels" ContentType="application/vnd.openxmlformats-package.relationships+xml"/>
  <Override PartName="/ppt/slides/_rels/slide82.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5.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116.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115.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80.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89.xml.rels" ContentType="application/vnd.openxmlformats-package.relationships+xml"/>
  <Override PartName="/ppt/slides/_rels/slide103.xml.rels" ContentType="application/vnd.openxmlformats-package.relationships+xml"/>
  <Override PartName="/ppt/slides/_rels/slide65.xml.rels" ContentType="application/vnd.openxmlformats-package.relationships+xml"/>
  <Override PartName="/ppt/slides/_rels/slide58.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83.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10.xml" ContentType="application/vnd.openxmlformats-officedocument.presentationml.slide+xml"/>
  <Override PartName="/ppt/slides/slide20.xml" ContentType="application/vnd.openxmlformats-officedocument.presentationml.slide+xml"/>
  <Override PartName="/ppt/slides/slide71.xml" ContentType="application/vnd.openxmlformats-officedocument.presentationml.slide+xml"/>
  <Override PartName="/ppt/slides/slide116.xml" ContentType="application/vnd.openxmlformats-officedocument.presentationml.slide+xml"/>
  <Override PartName="/ppt/slides/slide72.xml" ContentType="application/vnd.openxmlformats-officedocument.presentationml.slide+xml"/>
  <Override PartName="/ppt/slides/slide117.xml" ContentType="application/vnd.openxmlformats-officedocument.presentationml.slide+xml"/>
  <Override PartName="/ppt/slides/slide73.xml" ContentType="application/vnd.openxmlformats-officedocument.presentationml.slide+xml"/>
  <Override PartName="/ppt/slides/slide118.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4.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79.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115.xml" ContentType="application/vnd.openxmlformats-officedocument.presentationml.slide+xml"/>
  <Override PartName="/ppt/slides/slide70.xml" ContentType="application/vnd.openxmlformats-officedocument.presentationml.slide+xml"/>
  <Override PartName="/ppt/slides/slide78.xml" ContentType="application/vnd.openxmlformats-officedocument.presentationml.slide+xml"/>
  <Override PartName="/ppt/slides/slide89.xml" ContentType="application/vnd.openxmlformats-officedocument.presentationml.slide+xml"/>
  <Override PartName="/ppt/slides/slide114.xml" ContentType="application/vnd.openxmlformats-officedocument.presentationml.slide+xml"/>
  <Override PartName="/ppt/slides/slide88.xml" ContentType="application/vnd.openxmlformats-officedocument.presentationml.slide+xml"/>
  <Override PartName="/ppt/slides/slide113.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27.xml" ContentType="application/vnd.openxmlformats-officedocument.presentationml.slide+xml"/>
  <Override PartName="/ppt/slides/slide92.xml" ContentType="application/vnd.openxmlformats-officedocument.presentationml.slide+xml"/>
  <Override PartName="/ppt/slides/slide26.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1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11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CF72C0FB-672B-4A30-A38B-B476D3CB2D0E}"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5" name="PlaceHolder 4"/>
          <p:cNvSpPr>
            <a:spLocks noGrp="1"/>
          </p:cNvSpPr>
          <p:nvPr>
            <p:ph type="sldNum" idx="1"/>
          </p:nvPr>
        </p:nvSpPr>
        <p:spPr/>
        <p:txBody>
          <a:bodyPr/>
          <a:p>
            <a:fld id="{835D68FB-64E4-47FA-ABE2-19D188096DB6}"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7" name="PlaceHolder 6"/>
          <p:cNvSpPr>
            <a:spLocks noGrp="1"/>
          </p:cNvSpPr>
          <p:nvPr>
            <p:ph type="sldNum" idx="1"/>
          </p:nvPr>
        </p:nvSpPr>
        <p:spPr/>
        <p:txBody>
          <a:bodyPr/>
          <a:p>
            <a:fld id="{B5D3D8D2-9D70-4C62-A313-3850ECDA68EA}"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9" name="PlaceHolder 8"/>
          <p:cNvSpPr>
            <a:spLocks noGrp="1"/>
          </p:cNvSpPr>
          <p:nvPr>
            <p:ph type="sldNum" idx="1"/>
          </p:nvPr>
        </p:nvSpPr>
        <p:spPr/>
        <p:txBody>
          <a:bodyPr/>
          <a:p>
            <a:fld id="{96214ED8-1F2B-4430-BD77-DA1EF4D5DCEE}"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E09E2FA8-1F39-4954-A102-756B64DE3EF2}"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4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sldNum" idx="2"/>
          </p:nvPr>
        </p:nvSpPr>
        <p:spPr/>
        <p:txBody>
          <a:bodyPr/>
          <a:p>
            <a:fld id="{F31A4A82-D77E-42EE-A723-86077BD725D7}"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4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4" name="PlaceHolder 3"/>
          <p:cNvSpPr>
            <a:spLocks noGrp="1"/>
          </p:cNvSpPr>
          <p:nvPr>
            <p:ph type="sldNum" idx="2"/>
          </p:nvPr>
        </p:nvSpPr>
        <p:spPr/>
        <p:txBody>
          <a:bodyPr/>
          <a:p>
            <a:fld id="{997D3790-927C-4FA2-8481-EE6B6DA957AA}"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5" name="PlaceHolder 4"/>
          <p:cNvSpPr>
            <a:spLocks noGrp="1"/>
          </p:cNvSpPr>
          <p:nvPr>
            <p:ph type="sldNum" idx="2"/>
          </p:nvPr>
        </p:nvSpPr>
        <p:spPr/>
        <p:txBody>
          <a:bodyPr/>
          <a:p>
            <a:fld id="{AEB28FA7-AF01-4562-A34E-E3515125B104}"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3" name="PlaceHolder 2"/>
          <p:cNvSpPr>
            <a:spLocks noGrp="1"/>
          </p:cNvSpPr>
          <p:nvPr>
            <p:ph type="sldNum" idx="2"/>
          </p:nvPr>
        </p:nvSpPr>
        <p:spPr/>
        <p:txBody>
          <a:bodyPr/>
          <a:p>
            <a:fld id="{43FA184A-4359-46AA-857C-91D58A011A1D}"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sldNum" idx="2"/>
          </p:nvPr>
        </p:nvSpPr>
        <p:spPr/>
        <p:txBody>
          <a:bodyPr/>
          <a:p>
            <a:fld id="{2E7638FE-F8F1-4E5E-8E09-279E42B80239}"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5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6" name="PlaceHolder 5"/>
          <p:cNvSpPr>
            <a:spLocks noGrp="1"/>
          </p:cNvSpPr>
          <p:nvPr>
            <p:ph type="sldNum" idx="2"/>
          </p:nvPr>
        </p:nvSpPr>
        <p:spPr/>
        <p:txBody>
          <a:bodyPr/>
          <a:p>
            <a:fld id="{77EEA6F9-B56C-42FE-B7CD-B0BD3C84ECC0}"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sldNum" idx="1"/>
          </p:nvPr>
        </p:nvSpPr>
        <p:spPr/>
        <p:txBody>
          <a:bodyPr/>
          <a:p>
            <a:fld id="{3B503123-3E75-4185-A79A-2570D1184104}"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5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6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6" name="PlaceHolder 5"/>
          <p:cNvSpPr>
            <a:spLocks noGrp="1"/>
          </p:cNvSpPr>
          <p:nvPr>
            <p:ph type="sldNum" idx="2"/>
          </p:nvPr>
        </p:nvSpPr>
        <p:spPr/>
        <p:txBody>
          <a:bodyPr/>
          <a:p>
            <a:fld id="{AC34B89B-FB6E-4DE3-BA83-03FFB329DBDD}"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6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6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6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6" name="PlaceHolder 5"/>
          <p:cNvSpPr>
            <a:spLocks noGrp="1"/>
          </p:cNvSpPr>
          <p:nvPr>
            <p:ph type="sldNum" idx="2"/>
          </p:nvPr>
        </p:nvSpPr>
        <p:spPr/>
        <p:txBody>
          <a:bodyPr/>
          <a:p>
            <a:fld id="{FCE2632F-D95C-4A91-A617-A0BA191704E7}"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6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6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5" name="PlaceHolder 4"/>
          <p:cNvSpPr>
            <a:spLocks noGrp="1"/>
          </p:cNvSpPr>
          <p:nvPr>
            <p:ph type="sldNum" idx="2"/>
          </p:nvPr>
        </p:nvSpPr>
        <p:spPr/>
        <p:txBody>
          <a:bodyPr/>
          <a:p>
            <a:fld id="{85AA6403-051A-4B3C-9AA3-D336382D91DF}"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7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7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7" name="PlaceHolder 6"/>
          <p:cNvSpPr>
            <a:spLocks noGrp="1"/>
          </p:cNvSpPr>
          <p:nvPr>
            <p:ph type="sldNum" idx="2"/>
          </p:nvPr>
        </p:nvSpPr>
        <p:spPr/>
        <p:txBody>
          <a:bodyPr/>
          <a:p>
            <a:fld id="{DEDB2465-893F-4C31-9106-A6AB5B7C98DD}"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7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7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7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7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7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7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9" name="PlaceHolder 8"/>
          <p:cNvSpPr>
            <a:spLocks noGrp="1"/>
          </p:cNvSpPr>
          <p:nvPr>
            <p:ph type="sldNum" idx="2"/>
          </p:nvPr>
        </p:nvSpPr>
        <p:spPr/>
        <p:txBody>
          <a:bodyPr/>
          <a:p>
            <a:fld id="{88D15939-3AB8-4371-996E-54E06575AFC8}"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8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8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8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8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4" name="PlaceHolder 3"/>
          <p:cNvSpPr>
            <a:spLocks noGrp="1"/>
          </p:cNvSpPr>
          <p:nvPr>
            <p:ph type="sldNum" idx="1"/>
          </p:nvPr>
        </p:nvSpPr>
        <p:spPr/>
        <p:txBody>
          <a:bodyPr/>
          <a:p>
            <a:fld id="{5FCE149F-F3D7-4BAD-930C-3BDC29669C0B}"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9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9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9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10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0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10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0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1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0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1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11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1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1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1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1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1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5" name="PlaceHolder 4"/>
          <p:cNvSpPr>
            <a:spLocks noGrp="1"/>
          </p:cNvSpPr>
          <p:nvPr>
            <p:ph type="sldNum" idx="1"/>
          </p:nvPr>
        </p:nvSpPr>
        <p:spPr/>
        <p:txBody>
          <a:bodyPr/>
          <a:p>
            <a:fld id="{CD7B1A8C-7DDD-4728-AC9B-881D17EBA9CF}"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3" name="PlaceHolder 2"/>
          <p:cNvSpPr>
            <a:spLocks noGrp="1"/>
          </p:cNvSpPr>
          <p:nvPr>
            <p:ph type="sldNum" idx="1"/>
          </p:nvPr>
        </p:nvSpPr>
        <p:spPr/>
        <p:txBody>
          <a:bodyPr/>
          <a:p>
            <a:fld id="{8D109D8E-86AA-4FCD-9260-468850B695C3}"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311760" y="444960"/>
            <a:ext cx="8520120" cy="265464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sldNum" idx="1"/>
          </p:nvPr>
        </p:nvSpPr>
        <p:spPr/>
        <p:txBody>
          <a:bodyPr/>
          <a:p>
            <a:fld id="{D8211861-A890-4E34-9663-43AFEDA7E607}"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6" name="PlaceHolder 5"/>
          <p:cNvSpPr>
            <a:spLocks noGrp="1"/>
          </p:cNvSpPr>
          <p:nvPr>
            <p:ph type="sldNum" idx="1"/>
          </p:nvPr>
        </p:nvSpPr>
        <p:spPr/>
        <p:txBody>
          <a:bodyPr/>
          <a:p>
            <a:fld id="{A24B9536-F506-4545-BA7F-238064D9BA6C}"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6" name="PlaceHolder 5"/>
          <p:cNvSpPr>
            <a:spLocks noGrp="1"/>
          </p:cNvSpPr>
          <p:nvPr>
            <p:ph type="sldNum" idx="1"/>
          </p:nvPr>
        </p:nvSpPr>
        <p:spPr/>
        <p:txBody>
          <a:bodyPr/>
          <a:p>
            <a:fld id="{2E8AFE2E-B056-4FBF-844B-F0AE31127CEB}"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endParaRPr b="0" lang="pt-BR" sz="1400" spc="-1" strike="noStrike">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pt-BR" sz="1400" spc="-1" strike="noStrike">
              <a:solidFill>
                <a:srgbClr val="000000"/>
              </a:solidFill>
              <a:latin typeface="Arial"/>
            </a:endParaRPr>
          </a:p>
        </p:txBody>
      </p:sp>
      <p:sp>
        <p:nvSpPr>
          <p:cNvPr id="6" name="PlaceHolder 5"/>
          <p:cNvSpPr>
            <a:spLocks noGrp="1"/>
          </p:cNvSpPr>
          <p:nvPr>
            <p:ph type="sldNum" idx="1"/>
          </p:nvPr>
        </p:nvSpPr>
        <p:spPr/>
        <p:txBody>
          <a:bodyPr/>
          <a:p>
            <a:fld id="{71D6A564-81B9-473A-A724-6078BBD67FF5}"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8;g109ffa863cd_0_240" descr=""/>
          <p:cNvPicPr/>
          <p:nvPr/>
        </p:nvPicPr>
        <p:blipFill>
          <a:blip r:embed="rId2"/>
          <a:stretch/>
        </p:blipFill>
        <p:spPr>
          <a:xfrm>
            <a:off x="8127360" y="119880"/>
            <a:ext cx="851040" cy="331200"/>
          </a:xfrm>
          <a:prstGeom prst="rect">
            <a:avLst/>
          </a:prstGeom>
          <a:ln w="0">
            <a:noFill/>
          </a:ln>
        </p:spPr>
      </p:pic>
      <p:sp>
        <p:nvSpPr>
          <p:cNvPr id="1" name="PlaceHolder 1"/>
          <p:cNvSpPr>
            <a:spLocks noGrp="1"/>
          </p:cNvSpPr>
          <p:nvPr>
            <p:ph type="sldNum" idx="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8F0BF72E-04CC-46EE-B893-117E2021B120}"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2"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pt-BR" sz="1400" spc="-1" strike="noStrike">
                <a:solidFill>
                  <a:srgbClr val="000000"/>
                </a:solidFill>
                <a:latin typeface="Arial"/>
              </a:rPr>
              <a:t>Clique para editar o </a:t>
            </a:r>
            <a:r>
              <a:rPr b="0" lang="pt-BR" sz="1400" spc="-1" strike="noStrike">
                <a:solidFill>
                  <a:srgbClr val="000000"/>
                </a:solidFill>
                <a:latin typeface="Arial"/>
              </a:rPr>
              <a:t>formato do texto do título</a:t>
            </a:r>
            <a:endParaRPr b="0" lang="pt-BR" sz="1400" spc="-1" strike="noStrike">
              <a:solidFill>
                <a:srgbClr val="000000"/>
              </a:solidFill>
              <a:latin typeface="Arial"/>
            </a:endParaRPr>
          </a:p>
        </p:txBody>
      </p:sp>
      <p:sp>
        <p:nvSpPr>
          <p:cNvPr id="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Arial"/>
              </a:rPr>
              <a:t>Clique para editar o formato do texto da estrutura de tópicos</a:t>
            </a:r>
            <a:endParaRPr b="0" lang="pt-B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da estrutura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da estrutura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da estrutura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Google Shape;8;g109ffa863cd_0_240" descr=""/>
          <p:cNvPicPr/>
          <p:nvPr/>
        </p:nvPicPr>
        <p:blipFill>
          <a:blip r:embed="rId2"/>
          <a:stretch/>
        </p:blipFill>
        <p:spPr>
          <a:xfrm>
            <a:off x="8127360" y="119880"/>
            <a:ext cx="851040" cy="331200"/>
          </a:xfrm>
          <a:prstGeom prst="rect">
            <a:avLst/>
          </a:prstGeom>
          <a:ln w="0">
            <a:noFill/>
          </a:ln>
        </p:spPr>
      </p:pic>
      <p:sp>
        <p:nvSpPr>
          <p:cNvPr id="41"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p>
            <a:r>
              <a:rPr b="0" lang="pt-BR" sz="2800" spc="-1" strike="noStrike">
                <a:solidFill>
                  <a:srgbClr val="000000"/>
                </a:solidFill>
                <a:latin typeface="Arial"/>
              </a:rPr>
              <a:t>Clique para editar o formato do texto do título</a:t>
            </a:r>
            <a:endParaRPr b="0" lang="pt-BR" sz="2800" spc="-1" strike="noStrike">
              <a:solidFill>
                <a:srgbClr val="000000"/>
              </a:solidFill>
              <a:latin typeface="Arial"/>
            </a:endParaRPr>
          </a:p>
        </p:txBody>
      </p:sp>
      <p:sp>
        <p:nvSpPr>
          <p:cNvPr id="42" name="PlaceHolder 2"/>
          <p:cNvSpPr>
            <a:spLocks noGrp="1"/>
          </p:cNvSpPr>
          <p:nvPr>
            <p:ph type="sldNum" idx="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DC1FD927-7490-4278-A023-359AF018F759}"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4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Arial"/>
              </a:rPr>
              <a:t>Clique para editar o formato do texto da estrutura de tópicos</a:t>
            </a:r>
            <a:endParaRPr b="0" lang="pt-B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da estrutura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da estrutura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da estrutura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 name="Google Shape;6;p24" descr=""/>
          <p:cNvPicPr/>
          <p:nvPr/>
        </p:nvPicPr>
        <p:blipFill>
          <a:blip r:embed="rId2"/>
          <a:stretch/>
        </p:blipFill>
        <p:spPr>
          <a:xfrm>
            <a:off x="8165520" y="95760"/>
            <a:ext cx="845280" cy="379440"/>
          </a:xfrm>
          <a:prstGeom prst="rect">
            <a:avLst/>
          </a:prstGeom>
          <a:ln w="0">
            <a:noFill/>
          </a:ln>
        </p:spPr>
      </p:pic>
      <p:sp>
        <p:nvSpPr>
          <p:cNvPr id="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pt-BR" sz="1400" spc="-1" strike="noStrike">
                <a:solidFill>
                  <a:srgbClr val="000000"/>
                </a:solidFill>
                <a:latin typeface="Arial"/>
              </a:rPr>
              <a:t>Clique para editar o formato do texto do título</a:t>
            </a:r>
            <a:endParaRPr b="0" lang="pt-BR" sz="1400" spc="-1" strike="noStrike">
              <a:solidFill>
                <a:srgbClr val="000000"/>
              </a:solidFill>
              <a:latin typeface="Arial"/>
            </a:endParaRPr>
          </a:p>
        </p:txBody>
      </p:sp>
      <p:sp>
        <p:nvSpPr>
          <p:cNvPr id="8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Arial"/>
              </a:rPr>
              <a:t>Clique para editar o formato do texto da estrutura de tópicos</a:t>
            </a:r>
            <a:endParaRPr b="0" lang="pt-B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da estrutura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da estrutura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da estrutura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0.xml.rels><?xml version="1.0" encoding="UTF-8"?>
<Relationships xmlns="http://schemas.openxmlformats.org/package/2006/relationships"><Relationship Id="rId1" Type="http://schemas.openxmlformats.org/officeDocument/2006/relationships/diagramData" Target="../diagrams/data11.xml"/><Relationship Id="rId2" Type="http://schemas.openxmlformats.org/officeDocument/2006/relationships/diagramLayout" Target="../diagrams/layout11.xml"/><Relationship Id="rId3" Type="http://schemas.openxmlformats.org/officeDocument/2006/relationships/diagramQuickStyle" Target="../diagrams/quickStyle11.xml"/><Relationship Id="rId4" Type="http://schemas.openxmlformats.org/officeDocument/2006/relationships/diagramColors" Target="../diagrams/colors11.xml"/><Relationship Id="rId5" Type="http://schemas.microsoft.com/office/2007/relationships/diagramDrawing" Target="../diagrams/drawing11.xml"/><Relationship Id="rId6"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image" Target="../media/image264.png"/><Relationship Id="rId3" Type="http://schemas.openxmlformats.org/officeDocument/2006/relationships/image" Target="../media/image265.png"/><Relationship Id="rId4" Type="http://schemas.openxmlformats.org/officeDocument/2006/relationships/image" Target="../media/image266.png"/><Relationship Id="rId5" Type="http://schemas.openxmlformats.org/officeDocument/2006/relationships/image" Target="../media/image267.png"/><Relationship Id="rId6" Type="http://schemas.openxmlformats.org/officeDocument/2006/relationships/image" Target="../media/image268.png"/><Relationship Id="rId7" Type="http://schemas.openxmlformats.org/officeDocument/2006/relationships/slideLayout" Target="../slideLayouts/slideLayout17.xml"/>
</Relationships>
</file>

<file path=ppt/slides/_rels/slide102.xml.rels><?xml version="1.0" encoding="UTF-8"?>
<Relationships xmlns="http://schemas.openxmlformats.org/package/2006/relationships"><Relationship Id="rId1" Type="http://schemas.openxmlformats.org/officeDocument/2006/relationships/image" Target="../media/image269.png"/><Relationship Id="rId2" Type="http://schemas.openxmlformats.org/officeDocument/2006/relationships/image" Target="../media/image270.png"/><Relationship Id="rId3" Type="http://schemas.openxmlformats.org/officeDocument/2006/relationships/image" Target="../media/image271.png"/><Relationship Id="rId4"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image" Target="../media/image273.png"/><Relationship Id="rId2"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image" Target="../media/image275.png"/><Relationship Id="rId2" Type="http://schemas.openxmlformats.org/officeDocument/2006/relationships/image" Target="../media/image276.png"/><Relationship Id="rId3"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image" Target="../media/image277.png"/><Relationship Id="rId2" Type="http://schemas.openxmlformats.org/officeDocument/2006/relationships/image" Target="../media/image278.png"/><Relationship Id="rId3" Type="http://schemas.openxmlformats.org/officeDocument/2006/relationships/image" Target="../media/image279.jpeg"/><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9"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image" Target="../media/image280.png"/><Relationship Id="rId2" Type="http://schemas.openxmlformats.org/officeDocument/2006/relationships/image" Target="../media/image281.png"/><Relationship Id="rId3" Type="http://schemas.openxmlformats.org/officeDocument/2006/relationships/image" Target="../media/image282.png"/><Relationship Id="rId4" Type="http://schemas.openxmlformats.org/officeDocument/2006/relationships/image" Target="../media/image283.png"/><Relationship Id="rId5" Type="http://schemas.openxmlformats.org/officeDocument/2006/relationships/slideLayout" Target="../slideLayouts/slideLayout17.xml"/>
</Relationships>
</file>

<file path=ppt/slides/_rels/slide109.xml.rels><?xml version="1.0" encoding="UTF-8"?>
<Relationships xmlns="http://schemas.openxmlformats.org/package/2006/relationships"><Relationship Id="rId1" Type="http://schemas.openxmlformats.org/officeDocument/2006/relationships/image" Target="../media/image284.png"/><Relationship Id="rId2" Type="http://schemas.openxmlformats.org/officeDocument/2006/relationships/image" Target="../media/image285.png"/><Relationship Id="rId3" Type="http://schemas.openxmlformats.org/officeDocument/2006/relationships/image" Target="../media/image286.png"/><Relationship Id="rId4" Type="http://schemas.openxmlformats.org/officeDocument/2006/relationships/image" Target="../media/image287.png"/><Relationship Id="rId5" Type="http://schemas.openxmlformats.org/officeDocument/2006/relationships/image" Target="../media/image288.png"/><Relationship Id="rId6" Type="http://schemas.openxmlformats.org/officeDocument/2006/relationships/slideLayout" Target="../slideLayouts/slideLayout1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0.xml.rels><?xml version="1.0" encoding="UTF-8"?>
<Relationships xmlns="http://schemas.openxmlformats.org/package/2006/relationships"><Relationship Id="rId1" Type="http://schemas.openxmlformats.org/officeDocument/2006/relationships/image" Target="../media/image289.png"/><Relationship Id="rId2" Type="http://schemas.openxmlformats.org/officeDocument/2006/relationships/image" Target="../media/image290.png"/><Relationship Id="rId3" Type="http://schemas.openxmlformats.org/officeDocument/2006/relationships/image" Target="../media/image291.png"/><Relationship Id="rId4" Type="http://schemas.openxmlformats.org/officeDocument/2006/relationships/image" Target="../media/image292.png"/><Relationship Id="rId5" Type="http://schemas.openxmlformats.org/officeDocument/2006/relationships/slideLayout" Target="../slideLayouts/slideLayout17.xml"/>
</Relationships>
</file>

<file path=ppt/slides/_rels/slide111.xml.rels><?xml version="1.0" encoding="UTF-8"?>
<Relationships xmlns="http://schemas.openxmlformats.org/package/2006/relationships"><Relationship Id="rId1" Type="http://schemas.openxmlformats.org/officeDocument/2006/relationships/image" Target="../media/image293.png"/><Relationship Id="rId2" Type="http://schemas.openxmlformats.org/officeDocument/2006/relationships/slideLayout" Target="../slideLayouts/slideLayout17.xml"/>
</Relationships>
</file>

<file path=ppt/slides/_rels/slide112.xml.rels><?xml version="1.0" encoding="UTF-8"?>
<Relationships xmlns="http://schemas.openxmlformats.org/package/2006/relationships"><Relationship Id="rId1" Type="http://schemas.openxmlformats.org/officeDocument/2006/relationships/image" Target="../media/image294.png"/><Relationship Id="rId2" Type="http://schemas.openxmlformats.org/officeDocument/2006/relationships/image" Target="../media/image295.png"/><Relationship Id="rId3" Type="http://schemas.openxmlformats.org/officeDocument/2006/relationships/slideLayout" Target="../slideLayouts/slideLayout17.xml"/>
</Relationships>
</file>

<file path=ppt/slides/_rels/slide113.xml.rels><?xml version="1.0" encoding="UTF-8"?>
<Relationships xmlns="http://schemas.openxmlformats.org/package/2006/relationships"><Relationship Id="rId1" Type="http://schemas.openxmlformats.org/officeDocument/2006/relationships/image" Target="../media/image296.png"/><Relationship Id="rId2" Type="http://schemas.openxmlformats.org/officeDocument/2006/relationships/slideLayout" Target="../slideLayouts/slideLayout17.xml"/>
</Relationships>
</file>

<file path=ppt/slides/_rels/slide114.xml.rels><?xml version="1.0" encoding="UTF-8"?>
<Relationships xmlns="http://schemas.openxmlformats.org/package/2006/relationships"><Relationship Id="rId1" Type="http://schemas.openxmlformats.org/officeDocument/2006/relationships/image" Target="../media/image297.png"/><Relationship Id="rId2" Type="http://schemas.openxmlformats.org/officeDocument/2006/relationships/image" Target="../media/image298.png"/><Relationship Id="rId3" Type="http://schemas.openxmlformats.org/officeDocument/2006/relationships/slideLayout" Target="../slideLayouts/slideLayout17.xml"/>
</Relationships>
</file>

<file path=ppt/slides/_rels/slide115.xml.rels><?xml version="1.0" encoding="UTF-8"?>
<Relationships xmlns="http://schemas.openxmlformats.org/package/2006/relationships"><Relationship Id="rId1" Type="http://schemas.openxmlformats.org/officeDocument/2006/relationships/image" Target="../media/image299.png"/><Relationship Id="rId2" Type="http://schemas.openxmlformats.org/officeDocument/2006/relationships/image" Target="../media/image300.png"/><Relationship Id="rId3" Type="http://schemas.openxmlformats.org/officeDocument/2006/relationships/slideLayout" Target="../slideLayouts/slideLayout17.xml"/>
</Relationships>
</file>

<file path=ppt/slides/_rels/slide116.xml.rels><?xml version="1.0" encoding="UTF-8"?>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image" Target="../media/image307.png"/><Relationship Id="rId8" Type="http://schemas.openxmlformats.org/officeDocument/2006/relationships/slideLayout" Target="../slideLayouts/slideLayout17.xml"/>
</Relationships>
</file>

<file path=ppt/slides/_rels/slide117.xml.rels><?xml version="1.0" encoding="UTF-8"?>
<Relationships xmlns="http://schemas.openxmlformats.org/package/2006/relationships"><Relationship Id="rId1" Type="http://schemas.openxmlformats.org/officeDocument/2006/relationships/image" Target="../media/image308.jpeg"/><Relationship Id="rId2" Type="http://schemas.openxmlformats.org/officeDocument/2006/relationships/image" Target="../media/image309.png"/><Relationship Id="rId3" Type="http://schemas.openxmlformats.org/officeDocument/2006/relationships/image" Target="../media/image310.jpeg"/><Relationship Id="rId4" Type="http://schemas.openxmlformats.org/officeDocument/2006/relationships/image" Target="../media/image311.jpeg"/><Relationship Id="rId5" Type="http://schemas.openxmlformats.org/officeDocument/2006/relationships/image" Target="../media/image312.png"/><Relationship Id="rId6" Type="http://schemas.openxmlformats.org/officeDocument/2006/relationships/image" Target="../media/image313.jpeg"/><Relationship Id="rId7" Type="http://schemas.openxmlformats.org/officeDocument/2006/relationships/image" Target="../media/image314.png"/><Relationship Id="rId8" Type="http://schemas.openxmlformats.org/officeDocument/2006/relationships/image" Target="../media/image315.png"/><Relationship Id="rId9" Type="http://schemas.openxmlformats.org/officeDocument/2006/relationships/image" Target="../media/image316.png"/><Relationship Id="rId10" Type="http://schemas.openxmlformats.org/officeDocument/2006/relationships/image" Target="../media/image317.jpeg"/><Relationship Id="rId11" Type="http://schemas.openxmlformats.org/officeDocument/2006/relationships/image" Target="../media/image318.png"/><Relationship Id="rId12" Type="http://schemas.openxmlformats.org/officeDocument/2006/relationships/image" Target="../media/image319.png"/><Relationship Id="rId13" Type="http://schemas.openxmlformats.org/officeDocument/2006/relationships/image" Target="../media/image320.png"/><Relationship Id="rId14" Type="http://schemas.openxmlformats.org/officeDocument/2006/relationships/image" Target="../media/image321.png"/><Relationship Id="rId15" Type="http://schemas.openxmlformats.org/officeDocument/2006/relationships/slideLayout" Target="../slideLayouts/slideLayout17.xml"/>
</Relationships>
</file>

<file path=ppt/slides/_rels/slide118.xml.rels><?xml version="1.0" encoding="UTF-8"?>
<Relationships xmlns="http://schemas.openxmlformats.org/package/2006/relationships"><Relationship Id="rId1" Type="http://schemas.openxmlformats.org/officeDocument/2006/relationships/image" Target="../media/image322.png"/><Relationship Id="rId2" Type="http://schemas.openxmlformats.org/officeDocument/2006/relationships/image" Target="../media/image323.png"/><Relationship Id="rId3" Type="http://schemas.openxmlformats.org/officeDocument/2006/relationships/image" Target="../media/image324.png"/><Relationship Id="rId4" Type="http://schemas.openxmlformats.org/officeDocument/2006/relationships/image" Target="../media/image325.png"/><Relationship Id="rId5" Type="http://schemas.openxmlformats.org/officeDocument/2006/relationships/image" Target="../media/image326.png"/><Relationship Id="rId6" Type="http://schemas.openxmlformats.org/officeDocument/2006/relationships/slideLayout" Target="../slideLayouts/slideLayout17.xml"/>
</Relationships>
</file>

<file path=ppt/slides/_rels/slide1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microsoft.com/office/2007/relationships/diagramDrawing" Target="../diagrams/drawing4.xml"/><Relationship Id="rId6"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7.xml"/>
</Relationships>
</file>

<file path=ppt/slides/_rels/slide2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7.xml"/>
</Relationships>
</file>

<file path=ppt/slides/_rels/slide2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7.xml"/>
</Relationships>
</file>

<file path=ppt/slides/_rels/slide3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slideLayout" Target="../slideLayouts/slideLayout26.xml"/>
</Relationships>
</file>

<file path=ppt/slides/_rels/slide40.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slideLayout" Target="../slideLayouts/slideLayout17.xml"/>
</Relationships>
</file>

<file path=ppt/slides/_rels/slide50.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diagramData" Target="../diagrams/data5.xml"/><Relationship Id="rId2" Type="http://schemas.openxmlformats.org/officeDocument/2006/relationships/diagramLayout" Target="../diagrams/layout5.xml"/><Relationship Id="rId3" Type="http://schemas.openxmlformats.org/officeDocument/2006/relationships/diagramQuickStyle" Target="../diagrams/quickStyle5.xml"/><Relationship Id="rId4" Type="http://schemas.openxmlformats.org/officeDocument/2006/relationships/diagramColors" Target="../diagrams/colors5.xml"/><Relationship Id="rId5" Type="http://schemas.microsoft.com/office/2007/relationships/diagramDrawing" Target="../diagrams/drawing5.xml"/><Relationship Id="rId6"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jpe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slideLayout" Target="../slideLayouts/slideLayout17.xml"/>
</Relationships>
</file>

<file path=ppt/slides/_rels/slide60.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jpeg"/><Relationship Id="rId3" Type="http://schemas.openxmlformats.org/officeDocument/2006/relationships/image" Target="../media/image160.png"/><Relationship Id="rId4"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diagramData" Target="../diagrams/data6.xml"/><Relationship Id="rId2" Type="http://schemas.openxmlformats.org/officeDocument/2006/relationships/diagramLayout" Target="../diagrams/layout6.xml"/><Relationship Id="rId3" Type="http://schemas.openxmlformats.org/officeDocument/2006/relationships/diagramQuickStyle" Target="../diagrams/quickStyle6.xml"/><Relationship Id="rId4" Type="http://schemas.openxmlformats.org/officeDocument/2006/relationships/diagramColors" Target="../diagrams/colors6.xml"/><Relationship Id="rId5" Type="http://schemas.microsoft.com/office/2007/relationships/diagramDrawing" Target="../diagrams/drawing6.xml"/><Relationship Id="rId6" Type="http://schemas.openxmlformats.org/officeDocument/2006/relationships/image" Target="../media/image163.png"/><Relationship Id="rId7" Type="http://schemas.openxmlformats.org/officeDocument/2006/relationships/image" Target="../media/image164.png"/><Relationship Id="rId8"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image" Target="../media/image165.png"/><Relationship Id="rId7" Type="http://schemas.openxmlformats.org/officeDocument/2006/relationships/image" Target="../media/image166.png"/><Relationship Id="rId8" Type="http://schemas.openxmlformats.org/officeDocument/2006/relationships/image" Target="../media/image167.png"/><Relationship Id="rId9" Type="http://schemas.openxmlformats.org/officeDocument/2006/relationships/image" Target="../media/image168.png"/><Relationship Id="rId10" Type="http://schemas.openxmlformats.org/officeDocument/2006/relationships/image" Target="../media/image169.png"/><Relationship Id="rId11" Type="http://schemas.openxmlformats.org/officeDocument/2006/relationships/image" Target="../media/image170.png"/><Relationship Id="rId12" Type="http://schemas.openxmlformats.org/officeDocument/2006/relationships/image" Target="../media/image171.png"/><Relationship Id="rId13"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image" Target="../media/image175.png"/><Relationship Id="rId3"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179.jpeg"/><Relationship Id="rId2" Type="http://schemas.openxmlformats.org/officeDocument/2006/relationships/image" Target="../media/image180.png"/><Relationship Id="rId3"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183.png"/><Relationship Id="rId2" Type="http://schemas.openxmlformats.org/officeDocument/2006/relationships/slideLayout" Target="../slideLayouts/slideLayout17.xml"/>
</Relationships>
</file>

<file path=ppt/slides/_rels/slide71.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slideLayout" Target="../slideLayouts/slideLayout17.xml"/>
</Relationships>
</file>

<file path=ppt/slides/_rels/slide72.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slideLayout" Target="../slideLayouts/slideLayout17.xml"/>
</Relationships>
</file>

<file path=ppt/slides/_rels/slide73.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slideLayout" Target="../slideLayouts/slideLayout17.xml"/>
</Relationships>
</file>

<file path=ppt/slides/_rels/slide74.xml.rels><?xml version="1.0" encoding="UTF-8"?>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slideLayout" Target="../slideLayouts/slideLayout17.xml"/>
</Relationships>
</file>

<file path=ppt/slides/_rels/slide75.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slideLayout" Target="../slideLayouts/slideLayout17.xml"/>
</Relationships>
</file>

<file path=ppt/slides/_rels/slide76.xml.rels><?xml version="1.0" encoding="UTF-8"?>
<Relationships xmlns="http://schemas.openxmlformats.org/package/2006/relationships"><Relationship Id="rId1" Type="http://schemas.openxmlformats.org/officeDocument/2006/relationships/image" Target="../media/image195.png"/><Relationship Id="rId2" Type="http://schemas.openxmlformats.org/officeDocument/2006/relationships/slideLayout" Target="../slideLayouts/slideLayout17.xml"/>
</Relationships>
</file>

<file path=ppt/slides/_rels/slide77.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image" Target="../media/image197.png"/><Relationship Id="rId3" Type="http://schemas.openxmlformats.org/officeDocument/2006/relationships/slideLayout" Target="../slideLayouts/slideLayout17.xml"/>
</Relationships>
</file>

<file path=ppt/slides/_rels/slide78.xml.rels><?xml version="1.0" encoding="UTF-8"?>
<Relationships xmlns="http://schemas.openxmlformats.org/package/2006/relationships"><Relationship Id="rId1" Type="http://schemas.openxmlformats.org/officeDocument/2006/relationships/image" Target="../media/image198.png"/><Relationship Id="rId2" Type="http://schemas.openxmlformats.org/officeDocument/2006/relationships/image" Target="../media/image199.png"/><Relationship Id="rId3" Type="http://schemas.openxmlformats.org/officeDocument/2006/relationships/slideLayout" Target="../slideLayouts/slideLayout17.xml"/>
</Relationships>
</file>

<file path=ppt/slides/_rels/slide79.xml.rels><?xml version="1.0" encoding="UTF-8"?>
<Relationships xmlns="http://schemas.openxmlformats.org/package/2006/relationships"><Relationship Id="rId1" Type="http://schemas.openxmlformats.org/officeDocument/2006/relationships/image" Target="../media/image200.png"/><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image" Target="../media/image205.png"/><Relationship Id="rId7"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0.png"/><Relationship Id="rId6" Type="http://schemas.openxmlformats.org/officeDocument/2006/relationships/image" Target="../media/image211.png"/><Relationship Id="rId7" Type="http://schemas.openxmlformats.org/officeDocument/2006/relationships/slideLayout" Target="../slideLayouts/slideLayout17.xml"/>
</Relationships>
</file>

<file path=ppt/slides/_rels/slide81.xml.rels><?xml version="1.0" encoding="UTF-8"?>
<Relationships xmlns="http://schemas.openxmlformats.org/package/2006/relationships"><Relationship Id="rId1" Type="http://schemas.openxmlformats.org/officeDocument/2006/relationships/image" Target="../media/image212.png"/><Relationship Id="rId2" Type="http://schemas.openxmlformats.org/officeDocument/2006/relationships/image" Target="../media/image213.png"/><Relationship Id="rId3" Type="http://schemas.openxmlformats.org/officeDocument/2006/relationships/slideLayout" Target="../slideLayouts/slideLayout17.xml"/>
</Relationships>
</file>

<file path=ppt/slides/_rels/slide82.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17.xml"/>
</Relationships>
</file>

<file path=ppt/slides/_rels/slide83.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image" Target="../media/image216.png"/><Relationship Id="rId3" Type="http://schemas.openxmlformats.org/officeDocument/2006/relationships/image" Target="../media/image217.png"/><Relationship Id="rId4"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image" Target="../media/image221.png"/><Relationship Id="rId5" Type="http://schemas.openxmlformats.org/officeDocument/2006/relationships/image" Target="../media/image222.png"/><Relationship Id="rId6" Type="http://schemas.openxmlformats.org/officeDocument/2006/relationships/image" Target="../media/image223.png"/><Relationship Id="rId7" Type="http://schemas.openxmlformats.org/officeDocument/2006/relationships/image" Target="../media/image224.png"/><Relationship Id="rId8" Type="http://schemas.openxmlformats.org/officeDocument/2006/relationships/image" Target="../media/image225.png"/><Relationship Id="rId9" Type="http://schemas.openxmlformats.org/officeDocument/2006/relationships/image" Target="../media/image226.png"/><Relationship Id="rId10" Type="http://schemas.openxmlformats.org/officeDocument/2006/relationships/image" Target="../media/image227.png"/><Relationship Id="rId11" Type="http://schemas.openxmlformats.org/officeDocument/2006/relationships/image" Target="../media/image228.png"/><Relationship Id="rId12" Type="http://schemas.openxmlformats.org/officeDocument/2006/relationships/image" Target="../media/image229.png"/><Relationship Id="rId13" Type="http://schemas.openxmlformats.org/officeDocument/2006/relationships/image" Target="../media/image230.png"/><Relationship Id="rId14" Type="http://schemas.openxmlformats.org/officeDocument/2006/relationships/image" Target="../media/image231.png"/><Relationship Id="rId15"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image" Target="../media/image235.png"/><Relationship Id="rId5" Type="http://schemas.openxmlformats.org/officeDocument/2006/relationships/image" Target="../media/image236.png"/><Relationship Id="rId6" Type="http://schemas.openxmlformats.org/officeDocument/2006/relationships/image" Target="../media/image237.png"/><Relationship Id="rId7"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diagramData" Target="../diagrams/data8.xml"/><Relationship Id="rId2" Type="http://schemas.openxmlformats.org/officeDocument/2006/relationships/diagramLayout" Target="../diagrams/layout8.xml"/><Relationship Id="rId3" Type="http://schemas.openxmlformats.org/officeDocument/2006/relationships/diagramQuickStyle" Target="../diagrams/quickStyle8.xml"/><Relationship Id="rId4" Type="http://schemas.openxmlformats.org/officeDocument/2006/relationships/diagramColors" Target="../diagrams/colors8.xml"/><Relationship Id="rId5" Type="http://schemas.microsoft.com/office/2007/relationships/diagramDrawing" Target="../diagrams/drawing8.xml"/><Relationship Id="rId6"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image" Target="../media/image240.png"/><Relationship Id="rId3" Type="http://schemas.openxmlformats.org/officeDocument/2006/relationships/image" Target="../media/image241.png"/><Relationship Id="rId4"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0.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slideLayout" Target="../slideLayouts/slideLayout17.xml"/>
</Relationships>
</file>

<file path=ppt/slides/_rels/slide91.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image" Target="../media/image244.png"/><Relationship Id="rId3" Type="http://schemas.openxmlformats.org/officeDocument/2006/relationships/slideLayout" Target="../slideLayouts/slideLayout17.xml"/>
</Relationships>
</file>

<file path=ppt/slides/_rels/slide92.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slideLayout" Target="../slideLayouts/slideLayout17.xml"/>
</Relationships>
</file>

<file path=ppt/slides/_rels/slide93.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image" Target="../media/image247.png"/><Relationship Id="rId3" Type="http://schemas.openxmlformats.org/officeDocument/2006/relationships/image" Target="../media/image248.png"/><Relationship Id="rId4" Type="http://schemas.openxmlformats.org/officeDocument/2006/relationships/image" Target="../media/image249.png"/><Relationship Id="rId5" Type="http://schemas.openxmlformats.org/officeDocument/2006/relationships/image" Target="../media/image250.png"/><Relationship Id="rId6" Type="http://schemas.openxmlformats.org/officeDocument/2006/relationships/slideLayout" Target="../slideLayouts/slideLayout17.xml"/>
</Relationships>
</file>

<file path=ppt/slides/_rels/slide94.xml.rels><?xml version="1.0" encoding="UTF-8"?>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17.xml"/>
</Relationships>
</file>

<file path=ppt/slides/_rels/slide95.xml.rels><?xml version="1.0" encoding="UTF-8"?>
<Relationships xmlns="http://schemas.openxmlformats.org/package/2006/relationships"><Relationship Id="rId1" Type="http://schemas.openxmlformats.org/officeDocument/2006/relationships/diagramData" Target="../diagrams/data9.xml"/><Relationship Id="rId2" Type="http://schemas.openxmlformats.org/officeDocument/2006/relationships/diagramLayout" Target="../diagrams/layout9.xml"/><Relationship Id="rId3" Type="http://schemas.openxmlformats.org/officeDocument/2006/relationships/diagramQuickStyle" Target="../diagrams/quickStyle9.xml"/><Relationship Id="rId4" Type="http://schemas.openxmlformats.org/officeDocument/2006/relationships/diagramColors" Target="../diagrams/colors9.xml"/><Relationship Id="rId5" Type="http://schemas.microsoft.com/office/2007/relationships/diagramDrawing" Target="../diagrams/drawing9.xml"/><Relationship Id="rId6" Type="http://schemas.openxmlformats.org/officeDocument/2006/relationships/slideLayout" Target="../slideLayouts/slideLayout17.xml"/>
</Relationships>
</file>

<file path=ppt/slides/_rels/slide96.xml.rels><?xml version="1.0" encoding="UTF-8"?>
<Relationships xmlns="http://schemas.openxmlformats.org/package/2006/relationships"><Relationship Id="rId1" Type="http://schemas.openxmlformats.org/officeDocument/2006/relationships/diagramData" Target="../diagrams/data10.xml"/><Relationship Id="rId2" Type="http://schemas.openxmlformats.org/officeDocument/2006/relationships/diagramLayout" Target="../diagrams/layout10.xml"/><Relationship Id="rId3" Type="http://schemas.openxmlformats.org/officeDocument/2006/relationships/diagramQuickStyle" Target="../diagrams/quickStyle10.xml"/><Relationship Id="rId4" Type="http://schemas.openxmlformats.org/officeDocument/2006/relationships/diagramColors" Target="../diagrams/colors10.xml"/><Relationship Id="rId5" Type="http://schemas.microsoft.com/office/2007/relationships/diagramDrawing" Target="../diagrams/drawing10.xml"/><Relationship Id="rId6" Type="http://schemas.openxmlformats.org/officeDocument/2006/relationships/image" Target="../media/image252.png"/><Relationship Id="rId7" Type="http://schemas.openxmlformats.org/officeDocument/2006/relationships/image" Target="../media/image253.png"/><Relationship Id="rId8" Type="http://schemas.openxmlformats.org/officeDocument/2006/relationships/image" Target="../media/image254.png"/><Relationship Id="rId9" Type="http://schemas.openxmlformats.org/officeDocument/2006/relationships/image" Target="../media/image255.png"/><Relationship Id="rId10" Type="http://schemas.openxmlformats.org/officeDocument/2006/relationships/slideLayout" Target="../slideLayouts/slideLayout17.xml"/>
</Relationships>
</file>

<file path=ppt/slides/_rels/slide97.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image" Target="../media/image257.png"/><Relationship Id="rId3" Type="http://schemas.openxmlformats.org/officeDocument/2006/relationships/image" Target="../media/image258.png"/><Relationship Id="rId4" Type="http://schemas.openxmlformats.org/officeDocument/2006/relationships/slideLayout" Target="../slideLayouts/slideLayout17.xml"/>
</Relationships>
</file>

<file path=ppt/slides/_rels/slide98.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0.png"/><Relationship Id="rId3" Type="http://schemas.openxmlformats.org/officeDocument/2006/relationships/image" Target="../media/image261.png"/><Relationship Id="rId4" Type="http://schemas.openxmlformats.org/officeDocument/2006/relationships/slideLayout" Target="../slideLayouts/slideLayout17.xml"/>
</Relationships>
</file>

<file path=ppt/slides/_rels/slide99.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Google Shape;154;p2"/>
          <p:cNvSpPr/>
          <p:nvPr/>
        </p:nvSpPr>
        <p:spPr>
          <a:xfrm>
            <a:off x="565560" y="3011400"/>
            <a:ext cx="6761520" cy="1935000"/>
          </a:xfrm>
          <a:prstGeom prst="rect">
            <a:avLst/>
          </a:prstGeom>
          <a:noFill/>
          <a:ln w="0">
            <a:noFill/>
          </a:ln>
        </p:spPr>
        <p:style>
          <a:lnRef idx="0"/>
          <a:fillRef idx="0"/>
          <a:effectRef idx="0"/>
          <a:fontRef idx="minor"/>
        </p:style>
        <p:txBody>
          <a:bodyPr tIns="91440" bIns="91440" anchor="t">
            <a:noAutofit/>
          </a:bodyPr>
          <a:p>
            <a:pPr>
              <a:lnSpc>
                <a:spcPct val="100000"/>
              </a:lnSpc>
              <a:buNone/>
            </a:pPr>
            <a:r>
              <a:rPr b="1" lang="en-US" sz="2400" spc="-1" strike="noStrike">
                <a:solidFill>
                  <a:srgbClr val="040a24"/>
                </a:solidFill>
                <a:latin typeface="Calibri"/>
                <a:ea typeface="Calibri"/>
              </a:rPr>
              <a:t>Juliana Mascarenhas</a:t>
            </a:r>
            <a:endParaRPr b="0" lang="pt-BR" sz="2400" spc="-1" strike="noStrike">
              <a:latin typeface="Arial"/>
            </a:endParaRPr>
          </a:p>
          <a:p>
            <a:pPr>
              <a:lnSpc>
                <a:spcPct val="100000"/>
              </a:lnSpc>
              <a:spcBef>
                <a:spcPts val="1001"/>
              </a:spcBef>
              <a:buNone/>
            </a:pPr>
            <a:r>
              <a:rPr b="0" lang="en-US" sz="1600" spc="-1" strike="noStrike">
                <a:solidFill>
                  <a:srgbClr val="040a24"/>
                </a:solidFill>
                <a:latin typeface="Arial"/>
                <a:ea typeface="Calibri"/>
              </a:rPr>
              <a:t>Tech Education Specialist DIO / Owner @Simplificandoredes e @SimplificandoProgramação </a:t>
            </a:r>
            <a:endParaRPr b="0" lang="pt-BR" sz="1600" spc="-1" strike="noStrike">
              <a:latin typeface="Arial"/>
            </a:endParaRPr>
          </a:p>
          <a:p>
            <a:pPr>
              <a:lnSpc>
                <a:spcPct val="100000"/>
              </a:lnSpc>
              <a:spcBef>
                <a:spcPts val="1001"/>
              </a:spcBef>
              <a:buNone/>
            </a:pPr>
            <a:r>
              <a:rPr b="0" lang="en-US" sz="1600" spc="-1" strike="noStrike">
                <a:solidFill>
                  <a:srgbClr val="040a24"/>
                </a:solidFill>
                <a:latin typeface="Arial"/>
                <a:ea typeface="Calibri"/>
              </a:rPr>
              <a:t>Mestre em modelagem computacional | Cientista de dados</a:t>
            </a:r>
            <a:endParaRPr b="0" lang="pt-BR" sz="1600" spc="-1" strike="noStrike">
              <a:latin typeface="Arial"/>
            </a:endParaRPr>
          </a:p>
          <a:p>
            <a:pPr>
              <a:lnSpc>
                <a:spcPct val="100000"/>
              </a:lnSpc>
              <a:spcBef>
                <a:spcPts val="1001"/>
              </a:spcBef>
              <a:buNone/>
              <a:tabLst>
                <a:tab algn="l" pos="0"/>
              </a:tabLst>
            </a:pPr>
            <a:r>
              <a:rPr b="1" lang="en-US" sz="2000" spc="-1" strike="noStrike">
                <a:solidFill>
                  <a:srgbClr val="040a24"/>
                </a:solidFill>
                <a:latin typeface="Arial"/>
                <a:ea typeface="Calibri"/>
              </a:rPr>
              <a:t>@in/juliana-mascarenhas-ds/</a:t>
            </a:r>
            <a:endParaRPr b="0" lang="pt-BR" sz="2000" spc="-1" strike="noStrike">
              <a:latin typeface="Arial"/>
            </a:endParaRPr>
          </a:p>
        </p:txBody>
      </p:sp>
      <p:sp>
        <p:nvSpPr>
          <p:cNvPr id="120" name="Google Shape;155;p2"/>
          <p:cNvSpPr/>
          <p:nvPr/>
        </p:nvSpPr>
        <p:spPr>
          <a:xfrm>
            <a:off x="565560" y="636480"/>
            <a:ext cx="7990920" cy="1935000"/>
          </a:xfrm>
          <a:prstGeom prst="rect">
            <a:avLst/>
          </a:prstGeom>
          <a:noFill/>
          <a:ln w="0">
            <a:noFill/>
          </a:ln>
        </p:spPr>
        <p:style>
          <a:lnRef idx="0"/>
          <a:fillRef idx="0"/>
          <a:effectRef idx="0"/>
          <a:fontRef idx="minor"/>
        </p:style>
        <p:txBody>
          <a:bodyPr tIns="91440" bIns="91440" anchor="t">
            <a:noAutofit/>
          </a:bodyPr>
          <a:p>
            <a:pPr>
              <a:lnSpc>
                <a:spcPct val="115000"/>
              </a:lnSpc>
              <a:buNone/>
            </a:pPr>
            <a:r>
              <a:rPr b="1" lang="en-US" sz="4800" spc="-1" strike="noStrike">
                <a:solidFill>
                  <a:srgbClr val="ea4e60"/>
                </a:solidFill>
                <a:latin typeface="Century Gothic"/>
                <a:ea typeface="Century Gothic"/>
              </a:rPr>
              <a:t>Introdução à Banco de dados</a:t>
            </a:r>
            <a:endParaRPr b="0" lang="pt-BR" sz="4800" spc="-1" strike="noStrike">
              <a:latin typeface="Arial"/>
            </a:endParaRPr>
          </a:p>
          <a:p>
            <a:pPr>
              <a:lnSpc>
                <a:spcPct val="115000"/>
              </a:lnSpc>
              <a:buNone/>
            </a:pPr>
            <a:r>
              <a:rPr b="0" i="1" lang="en-US" sz="2400" spc="-1" strike="noStrike">
                <a:solidFill>
                  <a:srgbClr val="ea4e60"/>
                </a:solidFill>
                <a:latin typeface="Century Gothic"/>
                <a:ea typeface="Century Gothic"/>
              </a:rPr>
              <a:t>Trilha de Banco de Dados Relacional</a:t>
            </a:r>
            <a:endParaRPr b="0" lang="pt-BR" sz="2400" spc="-1" strike="noStrike">
              <a:latin typeface="Arial"/>
            </a:endParaRPr>
          </a:p>
        </p:txBody>
      </p:sp>
      <p:sp>
        <p:nvSpPr>
          <p:cNvPr id="121" name="PlaceHolder 1"/>
          <p:cNvSpPr>
            <a:spLocks noGrp="1"/>
          </p:cNvSpPr>
          <p:nvPr>
            <p:ph type="sldNum" idx="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37BD7087-F92D-429A-98AC-AB356B983CD7}"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solidFill>
          <a:srgbClr val="ffffff"/>
        </a:solidFill>
      </p:bgPr>
    </p:bg>
    <p:spTree>
      <p:nvGrpSpPr>
        <p:cNvPr id="1" name=""/>
        <p:cNvGrpSpPr/>
        <p:nvPr/>
      </p:nvGrpSpPr>
      <p:grpSpPr>
        <a:xfrm>
          <a:off x="0" y="0"/>
          <a:ext cx="0" cy="0"/>
          <a:chOff x="0" y="0"/>
          <a:chExt cx="0" cy="0"/>
        </a:xfrm>
      </p:grpSpPr>
      <p:sp>
        <p:nvSpPr>
          <p:cNvPr id="171" name="Google Shape;182;p17"/>
          <p:cNvSpPr/>
          <p:nvPr/>
        </p:nvSpPr>
        <p:spPr>
          <a:xfrm>
            <a:off x="565560" y="636480"/>
            <a:ext cx="74098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Percurso</a:t>
            </a:r>
            <a:endParaRPr b="0" lang="pt-BR" sz="4000" spc="-1" strike="noStrike">
              <a:latin typeface="Arial"/>
            </a:endParaRPr>
          </a:p>
        </p:txBody>
      </p:sp>
      <p:sp>
        <p:nvSpPr>
          <p:cNvPr id="172" name="Google Shape;183;p17"/>
          <p:cNvSpPr/>
          <p:nvPr/>
        </p:nvSpPr>
        <p:spPr>
          <a:xfrm>
            <a:off x="678600" y="1608480"/>
            <a:ext cx="1379520" cy="575640"/>
          </a:xfrm>
          <a:prstGeom prst="rect">
            <a:avLst/>
          </a:prstGeom>
          <a:solidFill>
            <a:srgbClr val="ea4e60"/>
          </a:solidFill>
          <a:ln w="0">
            <a:noFill/>
          </a:ln>
        </p:spPr>
        <p:style>
          <a:lnRef idx="0"/>
          <a:fillRef idx="0"/>
          <a:effectRef idx="0"/>
          <a:fontRef idx="minor"/>
        </p:style>
        <p:txBody>
          <a:bodyPr tIns="91440" bIns="91440" anchor="ctr">
            <a:noAutofit/>
          </a:bodyPr>
          <a:p>
            <a:pPr algn="ctr">
              <a:lnSpc>
                <a:spcPct val="100000"/>
              </a:lnSpc>
              <a:buNone/>
              <a:tabLst>
                <a:tab algn="l" pos="0"/>
              </a:tabLst>
            </a:pPr>
            <a:r>
              <a:rPr b="0" lang="en-US" sz="2800" spc="-1" strike="noStrike">
                <a:solidFill>
                  <a:srgbClr val="ffffff"/>
                </a:solidFill>
                <a:latin typeface="Calibri"/>
                <a:ea typeface="Calibri"/>
              </a:rPr>
              <a:t>Etapa 1</a:t>
            </a:r>
            <a:endParaRPr b="0" lang="pt-BR" sz="2800" spc="-1" strike="noStrike">
              <a:latin typeface="Arial"/>
            </a:endParaRPr>
          </a:p>
        </p:txBody>
      </p:sp>
      <p:sp>
        <p:nvSpPr>
          <p:cNvPr id="173" name="Google Shape;184;p17"/>
          <p:cNvSpPr/>
          <p:nvPr/>
        </p:nvSpPr>
        <p:spPr>
          <a:xfrm>
            <a:off x="2262600" y="1665360"/>
            <a:ext cx="6174000" cy="461520"/>
          </a:xfrm>
          <a:prstGeom prst="rect">
            <a:avLst/>
          </a:prstGeom>
          <a:noFill/>
          <a:ln w="0">
            <a:noFill/>
          </a:ln>
        </p:spPr>
        <p:style>
          <a:lnRef idx="0"/>
          <a:fillRef idx="0"/>
          <a:effectRef idx="0"/>
          <a:fontRef idx="minor"/>
        </p:style>
        <p:txBody>
          <a:bodyPr anchor="t">
            <a:noAutofit/>
          </a:bodyPr>
          <a:p>
            <a:pPr marL="457200" indent="-457200">
              <a:lnSpc>
                <a:spcPct val="100000"/>
              </a:lnSpc>
              <a:buNone/>
              <a:tabLst>
                <a:tab algn="l" pos="0"/>
              </a:tabLst>
            </a:pPr>
            <a:r>
              <a:rPr b="0" lang="en-US" sz="2400" spc="-1" strike="noStrike">
                <a:solidFill>
                  <a:srgbClr val="040a24"/>
                </a:solidFill>
                <a:latin typeface="Calibri"/>
                <a:ea typeface="Calibri"/>
              </a:rPr>
              <a:t>Contextualizando – O que são banco de dados?</a:t>
            </a:r>
            <a:endParaRPr b="0" lang="pt-BR" sz="2400" spc="-1" strike="noStrike">
              <a:latin typeface="Arial"/>
            </a:endParaRPr>
          </a:p>
        </p:txBody>
      </p:sp>
      <p:sp>
        <p:nvSpPr>
          <p:cNvPr id="174" name="Google Shape;185;p17"/>
          <p:cNvSpPr/>
          <p:nvPr/>
        </p:nvSpPr>
        <p:spPr>
          <a:xfrm>
            <a:off x="678600" y="2258280"/>
            <a:ext cx="1379520" cy="575640"/>
          </a:xfrm>
          <a:prstGeom prst="rect">
            <a:avLst/>
          </a:prstGeom>
          <a:solidFill>
            <a:srgbClr val="ea4e60"/>
          </a:solidFill>
          <a:ln w="0">
            <a:noFill/>
          </a:ln>
        </p:spPr>
        <p:style>
          <a:lnRef idx="0"/>
          <a:fillRef idx="0"/>
          <a:effectRef idx="0"/>
          <a:fontRef idx="minor"/>
        </p:style>
        <p:txBody>
          <a:bodyPr tIns="91440" bIns="91440" anchor="ctr">
            <a:noAutofit/>
          </a:bodyPr>
          <a:p>
            <a:pPr algn="ctr">
              <a:lnSpc>
                <a:spcPct val="100000"/>
              </a:lnSpc>
              <a:buNone/>
              <a:tabLst>
                <a:tab algn="l" pos="0"/>
              </a:tabLst>
            </a:pPr>
            <a:r>
              <a:rPr b="0" lang="en-US" sz="2800" spc="-1" strike="noStrike">
                <a:solidFill>
                  <a:srgbClr val="ffffff"/>
                </a:solidFill>
                <a:latin typeface="Calibri"/>
                <a:ea typeface="Calibri"/>
              </a:rPr>
              <a:t>Etapa </a:t>
            </a:r>
            <a:r>
              <a:rPr b="0" lang="en-US" sz="2800" spc="-1" strike="noStrike">
                <a:solidFill>
                  <a:srgbClr val="ffffff"/>
                </a:solidFill>
                <a:latin typeface="Calibri"/>
                <a:ea typeface="Calibri"/>
              </a:rPr>
              <a:t>2</a:t>
            </a:r>
            <a:endParaRPr b="0" lang="pt-BR" sz="2800" spc="-1" strike="noStrike">
              <a:latin typeface="Arial"/>
            </a:endParaRPr>
          </a:p>
        </p:txBody>
      </p:sp>
      <p:sp>
        <p:nvSpPr>
          <p:cNvPr id="175" name="Google Shape;186;p17"/>
          <p:cNvSpPr/>
          <p:nvPr/>
        </p:nvSpPr>
        <p:spPr>
          <a:xfrm>
            <a:off x="2274840" y="2968200"/>
            <a:ext cx="6680880" cy="461520"/>
          </a:xfrm>
          <a:prstGeom prst="rect">
            <a:avLst/>
          </a:prstGeom>
          <a:noFill/>
          <a:ln w="0">
            <a:noFill/>
          </a:ln>
        </p:spPr>
        <p:style>
          <a:lnRef idx="0"/>
          <a:fillRef idx="0"/>
          <a:effectRef idx="0"/>
          <a:fontRef idx="minor"/>
        </p:style>
        <p:txBody>
          <a:bodyPr anchor="t">
            <a:noAutofit/>
          </a:bodyPr>
          <a:p>
            <a:pPr marL="457200" indent="-457200">
              <a:lnSpc>
                <a:spcPct val="100000"/>
              </a:lnSpc>
              <a:buNone/>
              <a:tabLst>
                <a:tab algn="l" pos="0"/>
              </a:tabLst>
            </a:pPr>
            <a:r>
              <a:rPr b="0" lang="en-US" sz="2400" spc="-1" strike="noStrike">
                <a:solidFill>
                  <a:srgbClr val="040a24"/>
                </a:solidFill>
                <a:latin typeface="Calibri"/>
                <a:ea typeface="Arial"/>
              </a:rPr>
              <a:t>Era dos dados e o futuro da modelagem de dados</a:t>
            </a:r>
            <a:endParaRPr b="0" lang="pt-BR" sz="2400" spc="-1" strike="noStrike">
              <a:latin typeface="Arial"/>
            </a:endParaRPr>
          </a:p>
        </p:txBody>
      </p:sp>
      <p:sp>
        <p:nvSpPr>
          <p:cNvPr id="176" name="Google Shape;187;p17"/>
          <p:cNvSpPr/>
          <p:nvPr/>
        </p:nvSpPr>
        <p:spPr>
          <a:xfrm>
            <a:off x="678600" y="2908440"/>
            <a:ext cx="1379520" cy="575640"/>
          </a:xfrm>
          <a:prstGeom prst="rect">
            <a:avLst/>
          </a:prstGeom>
          <a:solidFill>
            <a:srgbClr val="ea4e60"/>
          </a:solidFill>
          <a:ln w="0">
            <a:noFill/>
          </a:ln>
        </p:spPr>
        <p:style>
          <a:lnRef idx="0"/>
          <a:fillRef idx="0"/>
          <a:effectRef idx="0"/>
          <a:fontRef idx="minor"/>
        </p:style>
        <p:txBody>
          <a:bodyPr tIns="91440" bIns="91440" anchor="ctr">
            <a:noAutofit/>
          </a:bodyPr>
          <a:p>
            <a:pPr algn="ctr">
              <a:lnSpc>
                <a:spcPct val="100000"/>
              </a:lnSpc>
              <a:buNone/>
              <a:tabLst>
                <a:tab algn="l" pos="0"/>
              </a:tabLst>
            </a:pPr>
            <a:r>
              <a:rPr b="0" lang="en-US" sz="2800" spc="-1" strike="noStrike">
                <a:solidFill>
                  <a:srgbClr val="ffffff"/>
                </a:solidFill>
                <a:latin typeface="Calibri"/>
                <a:ea typeface="Calibri"/>
              </a:rPr>
              <a:t>Etapa </a:t>
            </a:r>
            <a:r>
              <a:rPr b="0" lang="en-US" sz="2800" spc="-1" strike="noStrike">
                <a:solidFill>
                  <a:srgbClr val="ffffff"/>
                </a:solidFill>
                <a:latin typeface="Calibri"/>
                <a:ea typeface="Calibri"/>
              </a:rPr>
              <a:t>3</a:t>
            </a:r>
            <a:endParaRPr b="0" lang="pt-BR" sz="2800" spc="-1" strike="noStrike">
              <a:latin typeface="Arial"/>
            </a:endParaRPr>
          </a:p>
        </p:txBody>
      </p:sp>
      <p:sp>
        <p:nvSpPr>
          <p:cNvPr id="177" name="Google Shape;188;p17"/>
          <p:cNvSpPr/>
          <p:nvPr/>
        </p:nvSpPr>
        <p:spPr>
          <a:xfrm>
            <a:off x="2264040" y="2323800"/>
            <a:ext cx="6174000" cy="461520"/>
          </a:xfrm>
          <a:prstGeom prst="rect">
            <a:avLst/>
          </a:prstGeom>
          <a:noFill/>
          <a:ln w="0">
            <a:noFill/>
          </a:ln>
        </p:spPr>
        <p:style>
          <a:lnRef idx="0"/>
          <a:fillRef idx="0"/>
          <a:effectRef idx="0"/>
          <a:fontRef idx="minor"/>
        </p:style>
        <p:txBody>
          <a:bodyPr anchor="t">
            <a:noAutofit/>
          </a:bodyPr>
          <a:p>
            <a:pPr marL="457200" indent="-457200">
              <a:lnSpc>
                <a:spcPct val="100000"/>
              </a:lnSpc>
              <a:buNone/>
              <a:tabLst>
                <a:tab algn="l" pos="0"/>
              </a:tabLst>
            </a:pPr>
            <a:r>
              <a:rPr b="0" lang="en-US" sz="2400" spc="-1" strike="noStrike">
                <a:solidFill>
                  <a:srgbClr val="040a24"/>
                </a:solidFill>
                <a:latin typeface="Calibri"/>
                <a:ea typeface="Calibri"/>
              </a:rPr>
              <a:t>Contextualizando - Breve Histórico e conceitos</a:t>
            </a:r>
            <a:endParaRPr b="0" lang="pt-BR" sz="2400" spc="-1" strike="noStrike">
              <a:latin typeface="Arial"/>
            </a:endParaRPr>
          </a:p>
        </p:txBody>
      </p:sp>
      <p:sp>
        <p:nvSpPr>
          <p:cNvPr id="178" name="PlaceHolder 1"/>
          <p:cNvSpPr>
            <a:spLocks noGrp="1"/>
          </p:cNvSpPr>
          <p:nvPr>
            <p:ph type="sldNum" idx="1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0D0E5913-2932-4C94-8C42-049CFAE7E293}"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79" name="Google Shape;183;p17"/>
          <p:cNvSpPr/>
          <p:nvPr/>
        </p:nvSpPr>
        <p:spPr>
          <a:xfrm>
            <a:off x="678600" y="3587400"/>
            <a:ext cx="1379520" cy="575640"/>
          </a:xfrm>
          <a:prstGeom prst="rect">
            <a:avLst/>
          </a:prstGeom>
          <a:solidFill>
            <a:srgbClr val="ea4e60"/>
          </a:solidFill>
          <a:ln w="0">
            <a:noFill/>
          </a:ln>
        </p:spPr>
        <p:style>
          <a:lnRef idx="0"/>
          <a:fillRef idx="0"/>
          <a:effectRef idx="0"/>
          <a:fontRef idx="minor"/>
        </p:style>
        <p:txBody>
          <a:bodyPr tIns="91440" bIns="91440" anchor="ctr">
            <a:noAutofit/>
          </a:bodyPr>
          <a:p>
            <a:pPr algn="ctr">
              <a:lnSpc>
                <a:spcPct val="100000"/>
              </a:lnSpc>
              <a:buNone/>
              <a:tabLst>
                <a:tab algn="l" pos="0"/>
              </a:tabLst>
            </a:pPr>
            <a:r>
              <a:rPr b="0" lang="en-US" sz="2800" spc="-1" strike="noStrike">
                <a:solidFill>
                  <a:srgbClr val="ffffff"/>
                </a:solidFill>
                <a:latin typeface="Calibri"/>
                <a:ea typeface="Calibri"/>
              </a:rPr>
              <a:t>Etapa 4</a:t>
            </a:r>
            <a:endParaRPr b="0" lang="pt-BR" sz="2800" spc="-1" strike="noStrike">
              <a:latin typeface="Arial"/>
            </a:endParaRPr>
          </a:p>
        </p:txBody>
      </p:sp>
      <p:sp>
        <p:nvSpPr>
          <p:cNvPr id="180" name="Google Shape;188;p17"/>
          <p:cNvSpPr/>
          <p:nvPr/>
        </p:nvSpPr>
        <p:spPr>
          <a:xfrm>
            <a:off x="2252160" y="3650040"/>
            <a:ext cx="6174000" cy="461520"/>
          </a:xfrm>
          <a:prstGeom prst="rect">
            <a:avLst/>
          </a:prstGeom>
          <a:noFill/>
          <a:ln w="0">
            <a:noFill/>
          </a:ln>
        </p:spPr>
        <p:style>
          <a:lnRef idx="0"/>
          <a:fillRef idx="0"/>
          <a:effectRef idx="0"/>
          <a:fontRef idx="minor"/>
        </p:style>
        <p:txBody>
          <a:bodyPr anchor="t">
            <a:noAutofit/>
          </a:bodyPr>
          <a:p>
            <a:pPr marL="457200" indent="-457200">
              <a:lnSpc>
                <a:spcPct val="100000"/>
              </a:lnSpc>
              <a:buNone/>
              <a:tabLst>
                <a:tab algn="l" pos="0"/>
              </a:tabLst>
            </a:pPr>
            <a:r>
              <a:rPr b="0" lang="en-US" sz="2400" spc="-1" strike="noStrike">
                <a:solidFill>
                  <a:srgbClr val="040a24"/>
                </a:solidFill>
                <a:latin typeface="Calibri"/>
                <a:ea typeface="Arial"/>
              </a:rPr>
              <a:t>Tópicos avançados em BD - e agora? </a:t>
            </a:r>
            <a:endParaRPr b="0" lang="pt-BR" sz="2400" spc="-1" strike="noStrike">
              <a:latin typeface="Arial"/>
            </a:endParaRPr>
          </a:p>
        </p:txBody>
      </p:sp>
      <p:sp>
        <p:nvSpPr>
          <p:cNvPr id="181" name="Google Shape;185;p17"/>
          <p:cNvSpPr/>
          <p:nvPr/>
        </p:nvSpPr>
        <p:spPr>
          <a:xfrm>
            <a:off x="689040" y="4248000"/>
            <a:ext cx="1379520" cy="575640"/>
          </a:xfrm>
          <a:prstGeom prst="rect">
            <a:avLst/>
          </a:prstGeom>
          <a:solidFill>
            <a:srgbClr val="ea4e60"/>
          </a:solidFill>
          <a:ln w="0">
            <a:noFill/>
          </a:ln>
        </p:spPr>
        <p:style>
          <a:lnRef idx="0"/>
          <a:fillRef idx="0"/>
          <a:effectRef idx="0"/>
          <a:fontRef idx="minor"/>
        </p:style>
        <p:txBody>
          <a:bodyPr tIns="91440" bIns="91440" anchor="ctr">
            <a:noAutofit/>
          </a:bodyPr>
          <a:p>
            <a:pPr algn="ctr">
              <a:lnSpc>
                <a:spcPct val="100000"/>
              </a:lnSpc>
              <a:buNone/>
              <a:tabLst>
                <a:tab algn="l" pos="0"/>
              </a:tabLst>
            </a:pPr>
            <a:r>
              <a:rPr b="0" lang="en-US" sz="2800" spc="-1" strike="noStrike">
                <a:solidFill>
                  <a:srgbClr val="ffffff"/>
                </a:solidFill>
                <a:latin typeface="Calibri"/>
                <a:ea typeface="Calibri"/>
              </a:rPr>
              <a:t>Etapa 5</a:t>
            </a:r>
            <a:endParaRPr b="0" lang="pt-BR" sz="2800" spc="-1" strike="noStrike">
              <a:latin typeface="Arial"/>
            </a:endParaRPr>
          </a:p>
        </p:txBody>
      </p:sp>
      <p:sp>
        <p:nvSpPr>
          <p:cNvPr id="182" name="Google Shape;188;p17"/>
          <p:cNvSpPr/>
          <p:nvPr/>
        </p:nvSpPr>
        <p:spPr>
          <a:xfrm>
            <a:off x="2273400" y="4313160"/>
            <a:ext cx="6174000" cy="461520"/>
          </a:xfrm>
          <a:prstGeom prst="rect">
            <a:avLst/>
          </a:prstGeom>
          <a:noFill/>
          <a:ln w="0">
            <a:noFill/>
          </a:ln>
        </p:spPr>
        <p:style>
          <a:lnRef idx="0"/>
          <a:fillRef idx="0"/>
          <a:effectRef idx="0"/>
          <a:fontRef idx="minor"/>
        </p:style>
        <p:txBody>
          <a:bodyPr anchor="t">
            <a:noAutofit/>
          </a:bodyPr>
          <a:p>
            <a:pPr marL="457200" indent="-457200">
              <a:lnSpc>
                <a:spcPct val="100000"/>
              </a:lnSpc>
              <a:buNone/>
              <a:tabLst>
                <a:tab algn="l" pos="0"/>
              </a:tabLst>
            </a:pPr>
            <a:r>
              <a:rPr b="0" lang="en-US" sz="2400" spc="-1" strike="noStrike">
                <a:solidFill>
                  <a:srgbClr val="040a24"/>
                </a:solidFill>
                <a:latin typeface="Calibri"/>
                <a:ea typeface="Arial"/>
              </a:rPr>
              <a:t>Introdução à Modelagem de BDs e SQL</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4"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Conversa</a:t>
            </a:r>
            <a:endParaRPr b="0" lang="pt-BR" sz="4000" spc="-1" strike="noStrike">
              <a:latin typeface="Arial"/>
            </a:endParaRPr>
          </a:p>
        </p:txBody>
      </p:sp>
      <p:sp>
        <p:nvSpPr>
          <p:cNvPr id="915" name="PlaceHolder 1"/>
          <p:cNvSpPr>
            <a:spLocks noGrp="1"/>
          </p:cNvSpPr>
          <p:nvPr>
            <p:ph type="sldNum" idx="10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1B990567-35C6-42BD-A7E9-9CD6C613CD0D}"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graphicFrame>
        <p:nvGraphicFramePr>
          <p:cNvPr id="11" name="Diagram11"/>
          <p:cNvGraphicFramePr/>
          <p:nvPr>
            <p:extLst>
              <p:ext uri="{D42A27DB-BD31-4B8C-83A1-F6EECF244321}">
                <p14:modId xmlns:p14="http://schemas.microsoft.com/office/powerpoint/2010/main" val="2627264477"/>
              </p:ext>
            </p:extLst>
          </p:nvPr>
        </p:nvGraphicFramePr>
        <p:xfrm>
          <a:off x="1176480" y="1590120"/>
          <a:ext cx="7376400" cy="30859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PlaceHolder 1"/>
          <p:cNvSpPr>
            <a:spLocks noGrp="1"/>
          </p:cNvSpPr>
          <p:nvPr>
            <p:ph type="sldNum" idx="10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6D19DA2D-36FC-431F-BDB7-5E90872277C7}"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917"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Novo cenário</a:t>
            </a:r>
            <a:endParaRPr b="0" lang="pt-BR" sz="4000" spc="-1" strike="noStrike">
              <a:latin typeface="Arial"/>
            </a:endParaRPr>
          </a:p>
        </p:txBody>
      </p:sp>
      <p:pic>
        <p:nvPicPr>
          <p:cNvPr id="918" name="Imagem 980" descr="Interface gráfica do usuário&#10;&#10;Descrição gerada automaticamente"/>
          <p:cNvPicPr/>
          <p:nvPr/>
        </p:nvPicPr>
        <p:blipFill>
          <a:blip r:embed="rId1"/>
          <a:srcRect l="16065" t="0" r="10820" b="-583"/>
          <a:stretch/>
        </p:blipFill>
        <p:spPr>
          <a:xfrm>
            <a:off x="452160" y="2127600"/>
            <a:ext cx="2795040" cy="2167200"/>
          </a:xfrm>
          <a:prstGeom prst="rect">
            <a:avLst/>
          </a:prstGeom>
          <a:ln w="0">
            <a:noFill/>
          </a:ln>
        </p:spPr>
      </p:pic>
      <p:sp>
        <p:nvSpPr>
          <p:cNvPr id="919" name="Google Shape;231;g116d3f5ae16_1_0"/>
          <p:cNvSpPr/>
          <p:nvPr/>
        </p:nvSpPr>
        <p:spPr>
          <a:xfrm>
            <a:off x="3243240" y="1849680"/>
            <a:ext cx="5467680" cy="224928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Carreira Tech em Data</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Data-driven</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Novos modelos de SGBDs</a:t>
            </a:r>
            <a:endParaRPr b="0" lang="pt-BR" sz="2400" spc="-1" strike="noStrike">
              <a:latin typeface="Arial"/>
            </a:endParaRPr>
          </a:p>
        </p:txBody>
      </p:sp>
      <p:pic>
        <p:nvPicPr>
          <p:cNvPr id="920" name="Imagem 4" descr=""/>
          <p:cNvPicPr/>
          <p:nvPr/>
        </p:nvPicPr>
        <p:blipFill>
          <a:blip r:embed="rId2"/>
          <a:stretch/>
        </p:blipFill>
        <p:spPr>
          <a:xfrm>
            <a:off x="7179480" y="1243440"/>
            <a:ext cx="1092960" cy="1092960"/>
          </a:xfrm>
          <a:prstGeom prst="rect">
            <a:avLst/>
          </a:prstGeom>
          <a:ln w="0">
            <a:noFill/>
          </a:ln>
        </p:spPr>
      </p:pic>
      <p:pic>
        <p:nvPicPr>
          <p:cNvPr id="921" name="Imagem 5" descr="Ícone&#10;&#10;Descrição gerada automaticamente"/>
          <p:cNvPicPr/>
          <p:nvPr/>
        </p:nvPicPr>
        <p:blipFill>
          <a:blip r:embed="rId3"/>
          <a:stretch/>
        </p:blipFill>
        <p:spPr>
          <a:xfrm>
            <a:off x="5788440" y="326880"/>
            <a:ext cx="1179360" cy="1190160"/>
          </a:xfrm>
          <a:prstGeom prst="rect">
            <a:avLst/>
          </a:prstGeom>
          <a:ln w="0">
            <a:noFill/>
          </a:ln>
        </p:spPr>
      </p:pic>
      <p:pic>
        <p:nvPicPr>
          <p:cNvPr id="922" name="Imagem 6" descr="Uma imagem contendo Interface gráfica do usuário&#10;&#10;Descrição gerada automaticamente"/>
          <p:cNvPicPr/>
          <p:nvPr/>
        </p:nvPicPr>
        <p:blipFill>
          <a:blip r:embed="rId4"/>
          <a:stretch/>
        </p:blipFill>
        <p:spPr>
          <a:xfrm>
            <a:off x="4354200" y="930600"/>
            <a:ext cx="1071360" cy="1082160"/>
          </a:xfrm>
          <a:prstGeom prst="rect">
            <a:avLst/>
          </a:prstGeom>
          <a:ln w="0">
            <a:noFill/>
          </a:ln>
        </p:spPr>
      </p:pic>
      <p:pic>
        <p:nvPicPr>
          <p:cNvPr id="923" name="Imagem 16" descr="Interface gráfica do usuário, Aplicativo&#10;&#10;Descrição gerada automaticamente"/>
          <p:cNvPicPr/>
          <p:nvPr/>
        </p:nvPicPr>
        <p:blipFill>
          <a:blip r:embed="rId5"/>
          <a:srcRect l="0" t="0" r="25374" b="861"/>
          <a:stretch/>
        </p:blipFill>
        <p:spPr>
          <a:xfrm>
            <a:off x="7168680" y="2900160"/>
            <a:ext cx="1666080" cy="1262520"/>
          </a:xfrm>
          <a:prstGeom prst="rect">
            <a:avLst/>
          </a:prstGeom>
          <a:ln w="0">
            <a:noFill/>
          </a:ln>
        </p:spPr>
      </p:pic>
      <p:pic>
        <p:nvPicPr>
          <p:cNvPr id="924" name="Imagem 17" descr=""/>
          <p:cNvPicPr/>
          <p:nvPr/>
        </p:nvPicPr>
        <p:blipFill>
          <a:blip r:embed="rId6"/>
          <a:stretch/>
        </p:blipFill>
        <p:spPr>
          <a:xfrm>
            <a:off x="5322240" y="3751920"/>
            <a:ext cx="1744920" cy="1371600"/>
          </a:xfrm>
          <a:prstGeom prst="rect">
            <a:avLst/>
          </a:prstGeom>
          <a:ln w="0">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5"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Mercado de data</a:t>
            </a:r>
            <a:endParaRPr b="0" lang="pt-BR" sz="4000" spc="-1" strike="noStrike">
              <a:latin typeface="Arial"/>
            </a:endParaRPr>
          </a:p>
        </p:txBody>
      </p:sp>
      <p:sp>
        <p:nvSpPr>
          <p:cNvPr id="926" name="PlaceHolder 1"/>
          <p:cNvSpPr>
            <a:spLocks noGrp="1"/>
          </p:cNvSpPr>
          <p:nvPr>
            <p:ph type="sldNum" idx="10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46E6C77C-312E-4D50-B755-616EF078A80A}"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927" name="Retângulo: Cantos Arredondados 3"/>
          <p:cNvSpPr/>
          <p:nvPr/>
        </p:nvSpPr>
        <p:spPr>
          <a:xfrm>
            <a:off x="945720" y="4431600"/>
            <a:ext cx="7138080" cy="32184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400" spc="-1" strike="noStrike">
                <a:solidFill>
                  <a:srgbClr val="ffffff"/>
                </a:solidFill>
                <a:latin typeface="Arial"/>
                <a:ea typeface="Arial"/>
              </a:rPr>
              <a:t>Perfil de profissional em data</a:t>
            </a:r>
            <a:endParaRPr b="0" lang="pt-BR" sz="1400" spc="-1" strike="noStrike">
              <a:latin typeface="Arial"/>
            </a:endParaRPr>
          </a:p>
        </p:txBody>
      </p:sp>
      <p:pic>
        <p:nvPicPr>
          <p:cNvPr id="928" name="Imagem 4" descr=""/>
          <p:cNvPicPr/>
          <p:nvPr/>
        </p:nvPicPr>
        <p:blipFill>
          <a:blip r:embed="rId1"/>
          <a:stretch/>
        </p:blipFill>
        <p:spPr>
          <a:xfrm>
            <a:off x="3728880" y="1868760"/>
            <a:ext cx="1578240" cy="1589040"/>
          </a:xfrm>
          <a:prstGeom prst="rect">
            <a:avLst/>
          </a:prstGeom>
          <a:ln w="0">
            <a:noFill/>
          </a:ln>
        </p:spPr>
      </p:pic>
      <p:pic>
        <p:nvPicPr>
          <p:cNvPr id="929" name="Imagem 5" descr="Ícone&#10;&#10;Descrição gerada automaticamente"/>
          <p:cNvPicPr/>
          <p:nvPr/>
        </p:nvPicPr>
        <p:blipFill>
          <a:blip r:embed="rId2"/>
          <a:stretch/>
        </p:blipFill>
        <p:spPr>
          <a:xfrm>
            <a:off x="569520" y="1868760"/>
            <a:ext cx="1578240" cy="1589040"/>
          </a:xfrm>
          <a:prstGeom prst="rect">
            <a:avLst/>
          </a:prstGeom>
          <a:ln w="0">
            <a:noFill/>
          </a:ln>
        </p:spPr>
      </p:pic>
      <p:pic>
        <p:nvPicPr>
          <p:cNvPr id="930" name="Imagem 6" descr="Uma imagem contendo Interface gráfica do usuário&#10;&#10;Descrição gerada automaticamente"/>
          <p:cNvPicPr/>
          <p:nvPr/>
        </p:nvPicPr>
        <p:blipFill>
          <a:blip r:embed="rId3"/>
          <a:stretch/>
        </p:blipFill>
        <p:spPr>
          <a:xfrm>
            <a:off x="6705000" y="1771560"/>
            <a:ext cx="1578240" cy="1589040"/>
          </a:xfrm>
          <a:prstGeom prst="rect">
            <a:avLst/>
          </a:prstGeom>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1"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Mercado de data</a:t>
            </a:r>
            <a:endParaRPr b="0" lang="pt-BR" sz="4000" spc="-1" strike="noStrike">
              <a:latin typeface="Arial"/>
            </a:endParaRPr>
          </a:p>
        </p:txBody>
      </p:sp>
      <p:sp>
        <p:nvSpPr>
          <p:cNvPr id="932" name="PlaceHolder 1"/>
          <p:cNvSpPr>
            <a:spLocks noGrp="1"/>
          </p:cNvSpPr>
          <p:nvPr>
            <p:ph type="sldNum" idx="10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E04DAD14-C1D3-46E3-A6BE-4349A5B599AF}"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933" name="Retângulo: Cantos Arredondados 3"/>
          <p:cNvSpPr/>
          <p:nvPr/>
        </p:nvSpPr>
        <p:spPr>
          <a:xfrm>
            <a:off x="945720" y="4431600"/>
            <a:ext cx="7138080" cy="32184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400" spc="-1" strike="noStrike">
                <a:solidFill>
                  <a:srgbClr val="ffffff"/>
                </a:solidFill>
                <a:latin typeface="Arial"/>
                <a:ea typeface="Arial"/>
              </a:rPr>
              <a:t>Engenheiro de dados</a:t>
            </a:r>
            <a:endParaRPr b="0" lang="pt-BR" sz="1400" spc="-1" strike="noStrike">
              <a:latin typeface="Arial"/>
            </a:endParaRPr>
          </a:p>
        </p:txBody>
      </p:sp>
      <p:pic>
        <p:nvPicPr>
          <p:cNvPr id="934" name="Imagem 5" descr="Ícone&#10;&#10;Descrição gerada automaticamente"/>
          <p:cNvPicPr/>
          <p:nvPr/>
        </p:nvPicPr>
        <p:blipFill>
          <a:blip r:embed="rId1"/>
          <a:stretch/>
        </p:blipFill>
        <p:spPr>
          <a:xfrm>
            <a:off x="946800" y="1868760"/>
            <a:ext cx="2311560" cy="2333160"/>
          </a:xfrm>
          <a:prstGeom prst="rect">
            <a:avLst/>
          </a:prstGeom>
          <a:ln w="0">
            <a:noFill/>
          </a:ln>
        </p:spPr>
      </p:pic>
      <p:sp>
        <p:nvSpPr>
          <p:cNvPr id="935" name="Google Shape;168;p3"/>
          <p:cNvSpPr/>
          <p:nvPr/>
        </p:nvSpPr>
        <p:spPr>
          <a:xfrm>
            <a:off x="3746520" y="1286280"/>
            <a:ext cx="4803120" cy="3222360"/>
          </a:xfrm>
          <a:prstGeom prst="rect">
            <a:avLst/>
          </a:prstGeom>
          <a:noFill/>
          <a:ln w="0">
            <a:noFill/>
          </a:ln>
        </p:spPr>
        <p:style>
          <a:lnRef idx="0"/>
          <a:fillRef idx="0"/>
          <a:effectRef idx="0"/>
          <a:fontRef idx="minor"/>
        </p:style>
        <p:txBody>
          <a:bodyPr tIns="91440" bIns="91440" anchor="ctr">
            <a:noAutofit/>
          </a:bodyPr>
          <a:p>
            <a:pPr marL="76320" algn="just">
              <a:lnSpc>
                <a:spcPct val="100000"/>
              </a:lnSpc>
              <a:buNone/>
            </a:pPr>
            <a:r>
              <a:rPr b="1" lang="en-US" sz="2800" spc="-1" strike="noStrike">
                <a:solidFill>
                  <a:srgbClr val="040a24"/>
                </a:solidFill>
                <a:latin typeface="Calibri"/>
                <a:ea typeface="Calibri"/>
              </a:rPr>
              <a:t>Engenheiro de dados</a:t>
            </a:r>
            <a:endParaRPr b="0" lang="pt-BR" sz="2800" spc="-1" strike="noStrike">
              <a:latin typeface="Arial"/>
            </a:endParaRPr>
          </a:p>
          <a:p>
            <a:pPr marL="76320" algn="just">
              <a:lnSpc>
                <a:spcPct val="100000"/>
              </a:lnSpc>
              <a:buNone/>
            </a:pP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Calibri"/>
              </a:rPr>
              <a:t>Desenho/Contrução/</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Calibri"/>
              </a:rPr>
              <a:t>Sustenação das soluções de dados</a:t>
            </a:r>
            <a:endParaRPr b="0" lang="pt-BR" sz="2000" spc="-1" strike="noStrike">
              <a:latin typeface="Arial"/>
            </a:endParaRPr>
          </a:p>
          <a:p>
            <a:pPr marL="76320">
              <a:lnSpc>
                <a:spcPct val="100000"/>
              </a:lnSpc>
              <a:buNone/>
            </a:pPr>
            <a:endParaRPr b="0" lang="pt-BR" sz="2000" spc="-1" strike="noStrike">
              <a:latin typeface="Arial"/>
            </a:endParaRPr>
          </a:p>
          <a:p>
            <a:pPr marL="76320" algn="just">
              <a:lnSpc>
                <a:spcPct val="100000"/>
              </a:lnSpc>
              <a:buNone/>
            </a:pPr>
            <a:r>
              <a:rPr b="0" lang="en-US" sz="2000" spc="-1" strike="noStrike">
                <a:solidFill>
                  <a:srgbClr val="040a24"/>
                </a:solidFill>
                <a:latin typeface="Calibri"/>
                <a:ea typeface="Arial"/>
              </a:rPr>
              <a:t>Extração de dados de fontes heterogêneas</a:t>
            </a:r>
            <a:endParaRPr b="0" lang="pt-BR" sz="2000" spc="-1" strike="noStrike">
              <a:latin typeface="Arial"/>
            </a:endParaRPr>
          </a:p>
          <a:p>
            <a:pPr marL="76320">
              <a:lnSpc>
                <a:spcPct val="100000"/>
              </a:lnSpc>
              <a:buNone/>
            </a:pPr>
            <a:r>
              <a:rPr b="0" lang="en-US" sz="2000" spc="-1" strike="noStrike">
                <a:solidFill>
                  <a:srgbClr val="040a24"/>
                </a:solidFill>
                <a:latin typeface="Calibri"/>
                <a:ea typeface="Arial"/>
              </a:rPr>
              <a:t>Disponibilizar os dados para serem consumidos pelos analistas e cientistas</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6"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Mercado de data</a:t>
            </a:r>
            <a:endParaRPr b="0" lang="pt-BR" sz="4000" spc="-1" strike="noStrike">
              <a:latin typeface="Arial"/>
            </a:endParaRPr>
          </a:p>
        </p:txBody>
      </p:sp>
      <p:sp>
        <p:nvSpPr>
          <p:cNvPr id="937" name="PlaceHolder 1"/>
          <p:cNvSpPr>
            <a:spLocks noGrp="1"/>
          </p:cNvSpPr>
          <p:nvPr>
            <p:ph type="sldNum" idx="10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B6243F3A-094C-477D-84FC-28CF1BF1AC5E}"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938" name="Retângulo: Cantos Arredondados 3"/>
          <p:cNvSpPr/>
          <p:nvPr/>
        </p:nvSpPr>
        <p:spPr>
          <a:xfrm>
            <a:off x="945720" y="4431600"/>
            <a:ext cx="7138080" cy="32184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400" spc="-1" strike="noStrike">
                <a:solidFill>
                  <a:srgbClr val="ffffff"/>
                </a:solidFill>
                <a:latin typeface="Arial"/>
                <a:ea typeface="Arial"/>
              </a:rPr>
              <a:t>Cientista de dados</a:t>
            </a:r>
            <a:endParaRPr b="0" lang="pt-BR" sz="1400" spc="-1" strike="noStrike">
              <a:latin typeface="Arial"/>
            </a:endParaRPr>
          </a:p>
        </p:txBody>
      </p:sp>
      <p:pic>
        <p:nvPicPr>
          <p:cNvPr id="939" name="Imagem 4" descr=""/>
          <p:cNvPicPr/>
          <p:nvPr/>
        </p:nvPicPr>
        <p:blipFill>
          <a:blip r:embed="rId1"/>
          <a:stretch/>
        </p:blipFill>
        <p:spPr>
          <a:xfrm>
            <a:off x="946800" y="1771560"/>
            <a:ext cx="2365560" cy="2387160"/>
          </a:xfrm>
          <a:prstGeom prst="rect">
            <a:avLst/>
          </a:prstGeom>
          <a:ln w="0">
            <a:noFill/>
          </a:ln>
        </p:spPr>
      </p:pic>
      <p:sp>
        <p:nvSpPr>
          <p:cNvPr id="940" name="Google Shape;168;p3"/>
          <p:cNvSpPr/>
          <p:nvPr/>
        </p:nvSpPr>
        <p:spPr>
          <a:xfrm>
            <a:off x="3746520" y="1286280"/>
            <a:ext cx="4803120" cy="3222360"/>
          </a:xfrm>
          <a:prstGeom prst="rect">
            <a:avLst/>
          </a:prstGeom>
          <a:noFill/>
          <a:ln w="0">
            <a:noFill/>
          </a:ln>
        </p:spPr>
        <p:style>
          <a:lnRef idx="0"/>
          <a:fillRef idx="0"/>
          <a:effectRef idx="0"/>
          <a:fontRef idx="minor"/>
        </p:style>
        <p:txBody>
          <a:bodyPr tIns="91440" bIns="91440" anchor="ctr">
            <a:noAutofit/>
          </a:bodyPr>
          <a:p>
            <a:pPr marL="76320" algn="just">
              <a:lnSpc>
                <a:spcPct val="100000"/>
              </a:lnSpc>
              <a:buNone/>
            </a:pPr>
            <a:r>
              <a:rPr b="1" lang="en-US" sz="2800" spc="-1" strike="noStrike">
                <a:solidFill>
                  <a:srgbClr val="040a24"/>
                </a:solidFill>
                <a:latin typeface="Calibri"/>
                <a:ea typeface="Calibri"/>
              </a:rPr>
              <a:t>Cientista de dados</a:t>
            </a:r>
            <a:endParaRPr b="0" lang="pt-BR" sz="2800" spc="-1" strike="noStrike">
              <a:latin typeface="Arial"/>
            </a:endParaRPr>
          </a:p>
          <a:p>
            <a:pPr marL="76320" algn="just">
              <a:lnSpc>
                <a:spcPct val="100000"/>
              </a:lnSpc>
              <a:buNone/>
            </a:pP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Calibri"/>
              </a:rPr>
              <a:t>Modelagem</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Calibri"/>
              </a:rPr>
              <a:t>Reconhecimento de padrões / Predição</a:t>
            </a:r>
            <a:endParaRPr b="0" lang="pt-BR" sz="2000" spc="-1" strike="noStrike">
              <a:latin typeface="Arial"/>
            </a:endParaRPr>
          </a:p>
          <a:p>
            <a:pPr marL="76320">
              <a:lnSpc>
                <a:spcPct val="100000"/>
              </a:lnSpc>
              <a:buNone/>
            </a:pPr>
            <a:endParaRPr b="0" lang="pt-BR" sz="2000" spc="-1" strike="noStrike">
              <a:latin typeface="Arial"/>
            </a:endParaRPr>
          </a:p>
          <a:p>
            <a:pPr marL="76320">
              <a:lnSpc>
                <a:spcPct val="100000"/>
              </a:lnSpc>
              <a:buNone/>
            </a:pPr>
            <a:r>
              <a:rPr b="0" lang="en-US" sz="2000" spc="-1" strike="noStrike">
                <a:solidFill>
                  <a:srgbClr val="040a24"/>
                </a:solidFill>
                <a:latin typeface="Calibri"/>
                <a:ea typeface="Arial"/>
              </a:rPr>
              <a:t>Busca responder perguntas atreladas ao contexto do negócio. Buscando insights através de técnicas de modelagem</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1"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Mercado de data</a:t>
            </a:r>
            <a:endParaRPr b="0" lang="pt-BR" sz="4000" spc="-1" strike="noStrike">
              <a:latin typeface="Arial"/>
            </a:endParaRPr>
          </a:p>
        </p:txBody>
      </p:sp>
      <p:sp>
        <p:nvSpPr>
          <p:cNvPr id="942" name="PlaceHolder 1"/>
          <p:cNvSpPr>
            <a:spLocks noGrp="1"/>
          </p:cNvSpPr>
          <p:nvPr>
            <p:ph type="sldNum" idx="10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BF2FC6C8-6591-4A8D-9A40-DF0FA42B98D2}"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943" name="Retângulo: Cantos Arredondados 3"/>
          <p:cNvSpPr/>
          <p:nvPr/>
        </p:nvSpPr>
        <p:spPr>
          <a:xfrm>
            <a:off x="945720" y="4431600"/>
            <a:ext cx="7138080" cy="32184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400" spc="-1" strike="noStrike">
                <a:solidFill>
                  <a:srgbClr val="ffffff"/>
                </a:solidFill>
                <a:latin typeface="Arial"/>
                <a:ea typeface="Arial"/>
              </a:rPr>
              <a:t>Analista de dados</a:t>
            </a:r>
            <a:endParaRPr b="0" lang="pt-BR" sz="1400" spc="-1" strike="noStrike">
              <a:latin typeface="Arial"/>
            </a:endParaRPr>
          </a:p>
        </p:txBody>
      </p:sp>
      <p:pic>
        <p:nvPicPr>
          <p:cNvPr id="944" name="Imagem 6" descr="Uma imagem contendo Interface gráfica do usuário&#10;&#10;Descrição gerada automaticamente"/>
          <p:cNvPicPr/>
          <p:nvPr/>
        </p:nvPicPr>
        <p:blipFill>
          <a:blip r:embed="rId1"/>
          <a:stretch/>
        </p:blipFill>
        <p:spPr>
          <a:xfrm>
            <a:off x="946800" y="1782360"/>
            <a:ext cx="2289960" cy="2311560"/>
          </a:xfrm>
          <a:prstGeom prst="rect">
            <a:avLst/>
          </a:prstGeom>
          <a:ln w="0">
            <a:noFill/>
          </a:ln>
        </p:spPr>
      </p:pic>
      <p:sp>
        <p:nvSpPr>
          <p:cNvPr id="945" name="Google Shape;168;p3"/>
          <p:cNvSpPr/>
          <p:nvPr/>
        </p:nvSpPr>
        <p:spPr>
          <a:xfrm>
            <a:off x="3746520" y="1286280"/>
            <a:ext cx="4803120" cy="3222360"/>
          </a:xfrm>
          <a:prstGeom prst="rect">
            <a:avLst/>
          </a:prstGeom>
          <a:noFill/>
          <a:ln w="0">
            <a:noFill/>
          </a:ln>
        </p:spPr>
        <p:style>
          <a:lnRef idx="0"/>
          <a:fillRef idx="0"/>
          <a:effectRef idx="0"/>
          <a:fontRef idx="minor"/>
        </p:style>
        <p:txBody>
          <a:bodyPr tIns="91440" bIns="91440" anchor="ctr">
            <a:noAutofit/>
          </a:bodyPr>
          <a:p>
            <a:pPr marL="76320" algn="just">
              <a:lnSpc>
                <a:spcPct val="100000"/>
              </a:lnSpc>
              <a:buNone/>
            </a:pPr>
            <a:r>
              <a:rPr b="1" lang="en-US" sz="2800" spc="-1" strike="noStrike">
                <a:solidFill>
                  <a:srgbClr val="040a24"/>
                </a:solidFill>
                <a:latin typeface="Calibri"/>
                <a:ea typeface="Calibri"/>
              </a:rPr>
              <a:t>Analista de dados</a:t>
            </a:r>
            <a:endParaRPr b="0" lang="pt-BR" sz="2800" spc="-1" strike="noStrike">
              <a:latin typeface="Arial"/>
            </a:endParaRPr>
          </a:p>
          <a:p>
            <a:pPr marL="76320" algn="just">
              <a:lnSpc>
                <a:spcPct val="100000"/>
              </a:lnSpc>
              <a:buNone/>
            </a:pP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Criação de dashboards</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Apresentação visual dos dados</a:t>
            </a:r>
            <a:endParaRPr b="0" lang="pt-BR" sz="2000" spc="-1" strike="noStrike">
              <a:latin typeface="Arial"/>
            </a:endParaRPr>
          </a:p>
          <a:p>
            <a:pPr marL="76320">
              <a:lnSpc>
                <a:spcPct val="100000"/>
              </a:lnSpc>
              <a:buNone/>
            </a:pPr>
            <a:endParaRPr b="0" lang="pt-BR" sz="2000" spc="-1" strike="noStrike">
              <a:latin typeface="Arial"/>
            </a:endParaRPr>
          </a:p>
          <a:p>
            <a:pPr marL="76320">
              <a:lnSpc>
                <a:spcPct val="100000"/>
              </a:lnSpc>
              <a:buNone/>
            </a:pPr>
            <a:r>
              <a:rPr b="0" lang="en-US" sz="2000" spc="-1" strike="noStrike">
                <a:solidFill>
                  <a:srgbClr val="040a24"/>
                </a:solidFill>
                <a:latin typeface="Calibri"/>
                <a:ea typeface="Arial"/>
              </a:rPr>
              <a:t>Busca entender o comportamento do negócio a partir dos dados. Realiza o diagnóstico, identifica possíveis motivos para comportamentos e verifica métricas</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6"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Data-driven</a:t>
            </a:r>
            <a:endParaRPr b="0" lang="pt-BR" sz="4000" spc="-1" strike="noStrike">
              <a:latin typeface="Arial"/>
            </a:endParaRPr>
          </a:p>
        </p:txBody>
      </p:sp>
      <p:sp>
        <p:nvSpPr>
          <p:cNvPr id="947" name="PlaceHolder 1"/>
          <p:cNvSpPr>
            <a:spLocks noGrp="1"/>
          </p:cNvSpPr>
          <p:nvPr>
            <p:ph type="sldNum" idx="10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A504D529-DFF5-4F1A-AA72-8876AD72132C}"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948" name="Retângulo: Cantos Arredondados 7"/>
          <p:cNvSpPr/>
          <p:nvPr/>
        </p:nvSpPr>
        <p:spPr>
          <a:xfrm>
            <a:off x="3648960" y="1977120"/>
            <a:ext cx="2084400" cy="252900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1400" spc="-1" strike="noStrike">
                <a:solidFill>
                  <a:srgbClr val="000000"/>
                </a:solidFill>
                <a:latin typeface="Arial"/>
                <a:ea typeface="Arial"/>
              </a:rPr>
              <a:t>ABORDAGEM</a:t>
            </a:r>
            <a:endParaRPr b="0" lang="pt-BR" sz="1400" spc="-1" strike="noStrike">
              <a:latin typeface="Arial"/>
            </a:endParaRPr>
          </a:p>
        </p:txBody>
      </p:sp>
      <p:pic>
        <p:nvPicPr>
          <p:cNvPr id="949" name="Imagem 3" descr="Ícone&#10;&#10;Descrição gerada automaticamente"/>
          <p:cNvPicPr/>
          <p:nvPr/>
        </p:nvPicPr>
        <p:blipFill>
          <a:blip r:embed="rId1"/>
          <a:stretch/>
        </p:blipFill>
        <p:spPr>
          <a:xfrm>
            <a:off x="4533840" y="1387440"/>
            <a:ext cx="1716120" cy="971280"/>
          </a:xfrm>
          <a:prstGeom prst="rect">
            <a:avLst/>
          </a:prstGeom>
          <a:ln w="0">
            <a:noFill/>
          </a:ln>
        </p:spPr>
      </p:pic>
      <p:pic>
        <p:nvPicPr>
          <p:cNvPr id="950" name="Imagem 4" descr=""/>
          <p:cNvPicPr/>
          <p:nvPr/>
        </p:nvPicPr>
        <p:blipFill>
          <a:blip r:embed="rId2"/>
          <a:stretch/>
        </p:blipFill>
        <p:spPr>
          <a:xfrm>
            <a:off x="2745360" y="3599280"/>
            <a:ext cx="2531160" cy="1426320"/>
          </a:xfrm>
          <a:prstGeom prst="rect">
            <a:avLst/>
          </a:prstGeom>
          <a:ln w="0">
            <a:noFill/>
          </a:ln>
        </p:spPr>
      </p:pic>
      <p:sp>
        <p:nvSpPr>
          <p:cNvPr id="951" name="Chave Direita 4"/>
          <p:cNvSpPr/>
          <p:nvPr/>
        </p:nvSpPr>
        <p:spPr>
          <a:xfrm>
            <a:off x="6076440" y="2151720"/>
            <a:ext cx="687600" cy="2179800"/>
          </a:xfrm>
          <a:prstGeom prst="rightBrace">
            <a:avLst>
              <a:gd name="adj1" fmla="val 8333"/>
              <a:gd name="adj2" fmla="val 50000"/>
            </a:avLst>
          </a:prstGeom>
          <a:noFill/>
          <a:ln>
            <a:solidFill>
              <a:srgbClr val="3c81f2"/>
            </a:solidFill>
            <a:round/>
          </a:ln>
        </p:spPr>
        <p:style>
          <a:lnRef idx="1">
            <a:schemeClr val="accent1"/>
          </a:lnRef>
          <a:fillRef idx="0">
            <a:schemeClr val="accent1"/>
          </a:fillRef>
          <a:effectRef idx="0">
            <a:schemeClr val="accent1"/>
          </a:effectRef>
          <a:fontRef idx="minor"/>
        </p:style>
      </p:sp>
      <p:sp>
        <p:nvSpPr>
          <p:cNvPr id="952" name="Retângulo: Cantos Arredondados 10"/>
          <p:cNvSpPr/>
          <p:nvPr/>
        </p:nvSpPr>
        <p:spPr>
          <a:xfrm>
            <a:off x="7077960" y="2643840"/>
            <a:ext cx="1513080" cy="52884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400" spc="-1" strike="noStrike">
                <a:solidFill>
                  <a:srgbClr val="ffffff"/>
                </a:solidFill>
                <a:latin typeface="Arial"/>
                <a:ea typeface="Arial"/>
              </a:rPr>
              <a:t>Análise</a:t>
            </a:r>
            <a:endParaRPr b="0" lang="pt-BR" sz="1400" spc="-1" strike="noStrike">
              <a:latin typeface="Arial"/>
            </a:endParaRPr>
          </a:p>
        </p:txBody>
      </p:sp>
      <p:sp>
        <p:nvSpPr>
          <p:cNvPr id="953" name="Retângulo: Cantos Arredondados 11"/>
          <p:cNvSpPr/>
          <p:nvPr/>
        </p:nvSpPr>
        <p:spPr>
          <a:xfrm>
            <a:off x="7077960" y="3405600"/>
            <a:ext cx="1513080" cy="52884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400" spc="-1" strike="noStrike">
                <a:solidFill>
                  <a:srgbClr val="ffffff"/>
                </a:solidFill>
                <a:latin typeface="Arial"/>
                <a:ea typeface="Arial"/>
              </a:rPr>
              <a:t>Interpretação</a:t>
            </a:r>
            <a:endParaRPr b="0" lang="pt-BR" sz="1400" spc="-1" strike="noStrike">
              <a:latin typeface="Arial"/>
            </a:endParaRPr>
          </a:p>
        </p:txBody>
      </p:sp>
      <p:sp>
        <p:nvSpPr>
          <p:cNvPr id="954" name="Retângulo: Cantos Arredondados 8"/>
          <p:cNvSpPr/>
          <p:nvPr/>
        </p:nvSpPr>
        <p:spPr>
          <a:xfrm>
            <a:off x="664560" y="278136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buNone/>
            </a:pPr>
            <a:r>
              <a:rPr b="0" lang="pt-BR" sz="1400" spc="-1" strike="noStrike">
                <a:solidFill>
                  <a:srgbClr val="ffffff"/>
                </a:solidFill>
                <a:latin typeface="Arial"/>
                <a:ea typeface="Arial"/>
              </a:rPr>
              <a:t>Gerenciamento</a:t>
            </a:r>
            <a:endParaRPr b="0" lang="pt-BR" sz="1400" spc="-1" strike="noStrike">
              <a:latin typeface="Arial"/>
            </a:endParaRPr>
          </a:p>
        </p:txBody>
      </p:sp>
      <p:sp>
        <p:nvSpPr>
          <p:cNvPr id="955" name="Retângulo: Cantos Arredondados 9"/>
          <p:cNvSpPr/>
          <p:nvPr/>
        </p:nvSpPr>
        <p:spPr>
          <a:xfrm>
            <a:off x="664560" y="351144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Marketing</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6"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Data-driven</a:t>
            </a:r>
            <a:endParaRPr b="0" lang="pt-BR" sz="4000" spc="-1" strike="noStrike">
              <a:latin typeface="Arial"/>
            </a:endParaRPr>
          </a:p>
        </p:txBody>
      </p:sp>
      <p:sp>
        <p:nvSpPr>
          <p:cNvPr id="957" name="PlaceHolder 1"/>
          <p:cNvSpPr>
            <a:spLocks noGrp="1"/>
          </p:cNvSpPr>
          <p:nvPr>
            <p:ph type="sldNum" idx="10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692B359A-5C43-4EA5-AE2C-E3F0D55CB0DA}"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958" name="Retângulo: Cantos Arredondados 1"/>
          <p:cNvSpPr/>
          <p:nvPr/>
        </p:nvSpPr>
        <p:spPr>
          <a:xfrm>
            <a:off x="664560" y="278136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buNone/>
            </a:pPr>
            <a:r>
              <a:rPr b="0" lang="pt-BR" sz="1400" spc="-1" strike="noStrike">
                <a:solidFill>
                  <a:srgbClr val="ffffff"/>
                </a:solidFill>
                <a:latin typeface="Arial"/>
                <a:ea typeface="Arial"/>
              </a:rPr>
              <a:t>Gerenciamento</a:t>
            </a:r>
            <a:endParaRPr b="0" lang="pt-BR" sz="1400" spc="-1" strike="noStrike">
              <a:latin typeface="Arial"/>
            </a:endParaRPr>
          </a:p>
        </p:txBody>
      </p:sp>
      <p:sp>
        <p:nvSpPr>
          <p:cNvPr id="959" name="Retângulo: Cantos Arredondados 5"/>
          <p:cNvSpPr/>
          <p:nvPr/>
        </p:nvSpPr>
        <p:spPr>
          <a:xfrm>
            <a:off x="664560" y="351144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Marketing</a:t>
            </a:r>
            <a:endParaRPr b="0" lang="pt-BR" sz="1400" spc="-1" strike="noStrike">
              <a:latin typeface="Arial"/>
            </a:endParaRPr>
          </a:p>
        </p:txBody>
      </p:sp>
      <p:sp>
        <p:nvSpPr>
          <p:cNvPr id="960" name="Retângulo: Cantos Arredondados 7"/>
          <p:cNvSpPr/>
          <p:nvPr/>
        </p:nvSpPr>
        <p:spPr>
          <a:xfrm>
            <a:off x="3648960" y="1977120"/>
            <a:ext cx="2084400" cy="252900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1400" spc="-1" strike="noStrike">
                <a:solidFill>
                  <a:srgbClr val="000000"/>
                </a:solidFill>
                <a:latin typeface="Arial"/>
                <a:ea typeface="Arial"/>
              </a:rPr>
              <a:t>ABORDAGEM</a:t>
            </a:r>
            <a:endParaRPr b="0" lang="pt-BR" sz="1400" spc="-1" strike="noStrike">
              <a:latin typeface="Arial"/>
            </a:endParaRPr>
          </a:p>
        </p:txBody>
      </p:sp>
      <p:pic>
        <p:nvPicPr>
          <p:cNvPr id="961" name="Imagem 3" descr="Ícone&#10;&#10;Descrição gerada automaticamente"/>
          <p:cNvPicPr/>
          <p:nvPr/>
        </p:nvPicPr>
        <p:blipFill>
          <a:blip r:embed="rId1"/>
          <a:stretch/>
        </p:blipFill>
        <p:spPr>
          <a:xfrm>
            <a:off x="4533840" y="1387440"/>
            <a:ext cx="1716120" cy="971280"/>
          </a:xfrm>
          <a:prstGeom prst="rect">
            <a:avLst/>
          </a:prstGeom>
          <a:ln w="0">
            <a:noFill/>
          </a:ln>
        </p:spPr>
      </p:pic>
      <p:pic>
        <p:nvPicPr>
          <p:cNvPr id="962" name="Imagem 4" descr=""/>
          <p:cNvPicPr/>
          <p:nvPr/>
        </p:nvPicPr>
        <p:blipFill>
          <a:blip r:embed="rId2"/>
          <a:stretch/>
        </p:blipFill>
        <p:spPr>
          <a:xfrm>
            <a:off x="2745360" y="3599280"/>
            <a:ext cx="2531160" cy="1426320"/>
          </a:xfrm>
          <a:prstGeom prst="rect">
            <a:avLst/>
          </a:prstGeom>
          <a:ln w="0">
            <a:noFill/>
          </a:ln>
        </p:spPr>
      </p:pic>
      <p:sp>
        <p:nvSpPr>
          <p:cNvPr id="963" name="Chave Direita 4"/>
          <p:cNvSpPr/>
          <p:nvPr/>
        </p:nvSpPr>
        <p:spPr>
          <a:xfrm>
            <a:off x="6076440" y="2151720"/>
            <a:ext cx="687600" cy="2179800"/>
          </a:xfrm>
          <a:prstGeom prst="rightBrace">
            <a:avLst>
              <a:gd name="adj1" fmla="val 8333"/>
              <a:gd name="adj2" fmla="val 50000"/>
            </a:avLst>
          </a:prstGeom>
          <a:noFill/>
          <a:ln>
            <a:solidFill>
              <a:srgbClr val="3c81f2"/>
            </a:solidFill>
            <a:round/>
          </a:ln>
        </p:spPr>
        <p:style>
          <a:lnRef idx="1">
            <a:schemeClr val="accent1"/>
          </a:lnRef>
          <a:fillRef idx="0">
            <a:schemeClr val="accent1"/>
          </a:fillRef>
          <a:effectRef idx="0">
            <a:schemeClr val="accent1"/>
          </a:effectRef>
          <a:fontRef idx="minor"/>
        </p:style>
      </p:sp>
      <p:sp>
        <p:nvSpPr>
          <p:cNvPr id="964" name="Retângulo: Cantos Arredondados 10"/>
          <p:cNvSpPr/>
          <p:nvPr/>
        </p:nvSpPr>
        <p:spPr>
          <a:xfrm>
            <a:off x="7077960" y="2643840"/>
            <a:ext cx="1513080" cy="52884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400" spc="-1" strike="noStrike">
                <a:solidFill>
                  <a:srgbClr val="ffffff"/>
                </a:solidFill>
                <a:latin typeface="Arial"/>
                <a:ea typeface="Arial"/>
              </a:rPr>
              <a:t>Análise</a:t>
            </a:r>
            <a:endParaRPr b="0" lang="pt-BR" sz="1400" spc="-1" strike="noStrike">
              <a:latin typeface="Arial"/>
            </a:endParaRPr>
          </a:p>
        </p:txBody>
      </p:sp>
      <p:sp>
        <p:nvSpPr>
          <p:cNvPr id="965" name="Retângulo: Cantos Arredondados 11"/>
          <p:cNvSpPr/>
          <p:nvPr/>
        </p:nvSpPr>
        <p:spPr>
          <a:xfrm>
            <a:off x="7077960" y="3405600"/>
            <a:ext cx="1513080" cy="52884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400" spc="-1" strike="noStrike">
                <a:solidFill>
                  <a:srgbClr val="ffffff"/>
                </a:solidFill>
                <a:latin typeface="Arial"/>
                <a:ea typeface="Arial"/>
              </a:rPr>
              <a:t>Interpretação</a:t>
            </a:r>
            <a:endParaRPr b="0" lang="pt-BR" sz="1400" spc="-1" strike="noStrike">
              <a:latin typeface="Arial"/>
            </a:endParaRPr>
          </a:p>
        </p:txBody>
      </p:sp>
      <p:sp>
        <p:nvSpPr>
          <p:cNvPr id="966" name="Retângulo: Cantos Arredondados 8"/>
          <p:cNvSpPr/>
          <p:nvPr/>
        </p:nvSpPr>
        <p:spPr>
          <a:xfrm>
            <a:off x="7310880" y="738720"/>
            <a:ext cx="1110960" cy="10897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lIns="90000" rIns="90000" tIns="45000" bIns="45000" anchor="ctr">
            <a:noAutofit/>
          </a:bodyPr>
          <a:p>
            <a:pPr algn="ctr">
              <a:lnSpc>
                <a:spcPct val="100000"/>
              </a:lnSpc>
              <a:buNone/>
            </a:pPr>
            <a:r>
              <a:rPr b="0" lang="pt-BR" sz="1400" spc="-1" strike="noStrike">
                <a:solidFill>
                  <a:srgbClr val="000000"/>
                </a:solidFill>
                <a:latin typeface="Arial"/>
                <a:ea typeface="Arial"/>
              </a:rPr>
              <a:t>Customer center</a:t>
            </a:r>
            <a:endParaRPr b="0" lang="pt-BR" sz="1400" spc="-1" strike="noStrike">
              <a:latin typeface="Arial"/>
            </a:endParaRPr>
          </a:p>
        </p:txBody>
      </p:sp>
      <p:pic>
        <p:nvPicPr>
          <p:cNvPr id="967" name="Imagem 12" descr=""/>
          <p:cNvPicPr/>
          <p:nvPr/>
        </p:nvPicPr>
        <p:blipFill>
          <a:blip r:embed="rId3"/>
          <a:stretch/>
        </p:blipFill>
        <p:spPr>
          <a:xfrm>
            <a:off x="6081840" y="129600"/>
            <a:ext cx="1171080" cy="1476000"/>
          </a:xfrm>
          <a:prstGeom prst="rect">
            <a:avLst/>
          </a:prstGeom>
          <a:ln w="0">
            <a:noFill/>
          </a:ln>
        </p:spPr>
      </p:pic>
      <p:sp>
        <p:nvSpPr>
          <p:cNvPr id="968" name="Retângulo: Cantos Arredondados 14"/>
          <p:cNvSpPr/>
          <p:nvPr/>
        </p:nvSpPr>
        <p:spPr>
          <a:xfrm>
            <a:off x="664560" y="1977120"/>
            <a:ext cx="2275200" cy="528840"/>
          </a:xfrm>
          <a:prstGeom prst="roundRect">
            <a:avLst>
              <a:gd name="adj" fmla="val 16667"/>
            </a:avLst>
          </a:prstGeom>
          <a:solidFill>
            <a:srgbClr val="ffffff"/>
          </a:solidFill>
          <a:ln>
            <a:solidFill>
              <a:srgbClr val="ea4e60"/>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1400" spc="-1" strike="noStrike">
                <a:solidFill>
                  <a:srgbClr val="000000"/>
                </a:solidFill>
                <a:latin typeface="Arial"/>
                <a:ea typeface="Arial"/>
              </a:rPr>
              <a:t>Área estratégica</a:t>
            </a:r>
            <a:endParaRPr b="0" lang="pt-BR" sz="1400" spc="-1" strike="noStrike">
              <a:latin typeface="Arial"/>
            </a:endParaRPr>
          </a:p>
        </p:txBody>
      </p:sp>
      <p:graphicFrame>
        <p:nvGraphicFramePr>
          <p:cNvPr id="12" name="Diagram12"/>
          <p:cNvGraphicFramePr/>
          <p:nvPr>
            <p:extLst>
              <p:ext uri="{D42A27DB-BD31-4B8C-83A1-F6EECF244321}">
                <p14:modId xmlns:p14="http://schemas.microsoft.com/office/powerpoint/2010/main" val="2885884030"/>
              </p:ext>
            </p:extLst>
          </p:nvPr>
        </p:nvGraphicFramePr>
        <p:xfrm>
          <a:off x="5111640" y="3452400"/>
          <a:ext cx="3524040" cy="2313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type="sldNum" idx="10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7608603E-F1A0-4A3B-BABC-CCE1D33ED85B}"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970"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Modelos NoSQL</a:t>
            </a:r>
            <a:endParaRPr b="0" lang="pt-BR" sz="4000" spc="-1" strike="noStrike">
              <a:latin typeface="Arial"/>
            </a:endParaRPr>
          </a:p>
        </p:txBody>
      </p:sp>
      <p:grpSp>
        <p:nvGrpSpPr>
          <p:cNvPr id="971" name="Agrupar 12"/>
          <p:cNvGrpSpPr/>
          <p:nvPr/>
        </p:nvGrpSpPr>
        <p:grpSpPr>
          <a:xfrm>
            <a:off x="569160" y="1691280"/>
            <a:ext cx="2804760" cy="3161520"/>
            <a:chOff x="569160" y="1691280"/>
            <a:chExt cx="2804760" cy="3161520"/>
          </a:xfrm>
        </p:grpSpPr>
        <p:sp>
          <p:nvSpPr>
            <p:cNvPr id="972" name="Retângulo: Cantos Arredondados 6"/>
            <p:cNvSpPr/>
            <p:nvPr/>
          </p:nvSpPr>
          <p:spPr>
            <a:xfrm>
              <a:off x="1098720" y="16912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Documentos</a:t>
              </a:r>
              <a:endParaRPr b="0" lang="pt-BR" sz="1400" spc="-1" strike="noStrike">
                <a:latin typeface="Arial"/>
              </a:endParaRPr>
            </a:p>
          </p:txBody>
        </p:sp>
        <p:sp>
          <p:nvSpPr>
            <p:cNvPr id="973" name="Retângulo: Cantos Arredondados 7"/>
            <p:cNvSpPr/>
            <p:nvPr/>
          </p:nvSpPr>
          <p:spPr>
            <a:xfrm>
              <a:off x="1098720" y="235800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Wide-columns</a:t>
              </a:r>
              <a:endParaRPr b="0" lang="pt-BR" sz="1400" spc="-1" strike="noStrike">
                <a:latin typeface="Arial"/>
              </a:endParaRPr>
            </a:p>
          </p:txBody>
        </p:sp>
        <p:sp>
          <p:nvSpPr>
            <p:cNvPr id="974" name="Retângulo: Cantos Arredondados 8"/>
            <p:cNvSpPr/>
            <p:nvPr/>
          </p:nvSpPr>
          <p:spPr>
            <a:xfrm>
              <a:off x="1098720" y="30034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Key-Value</a:t>
              </a:r>
              <a:endParaRPr b="0" lang="pt-BR" sz="1400" spc="-1" strike="noStrike">
                <a:latin typeface="Arial"/>
              </a:endParaRPr>
            </a:p>
          </p:txBody>
        </p:sp>
        <p:sp>
          <p:nvSpPr>
            <p:cNvPr id="975" name="Retângulo: Cantos Arredondados 9"/>
            <p:cNvSpPr/>
            <p:nvPr/>
          </p:nvSpPr>
          <p:spPr>
            <a:xfrm>
              <a:off x="1098720" y="363852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Grafos</a:t>
              </a:r>
              <a:endParaRPr b="0" lang="pt-BR" sz="1400" spc="-1" strike="noStrike">
                <a:latin typeface="Arial"/>
              </a:endParaRPr>
            </a:p>
          </p:txBody>
        </p:sp>
        <p:sp>
          <p:nvSpPr>
            <p:cNvPr id="976" name="Retângulo: Cantos Arredondados 10"/>
            <p:cNvSpPr/>
            <p:nvPr/>
          </p:nvSpPr>
          <p:spPr>
            <a:xfrm>
              <a:off x="1066680" y="427356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Orientado à Objetos</a:t>
              </a:r>
              <a:endParaRPr b="0" lang="pt-BR" sz="1400" spc="-1" strike="noStrike">
                <a:latin typeface="Arial"/>
              </a:endParaRPr>
            </a:p>
          </p:txBody>
        </p:sp>
        <p:sp>
          <p:nvSpPr>
            <p:cNvPr id="977" name="CaixaDeTexto 11"/>
            <p:cNvSpPr/>
            <p:nvPr/>
          </p:nvSpPr>
          <p:spPr>
            <a:xfrm rot="16200000">
              <a:off x="-728280" y="3037320"/>
              <a:ext cx="3113280" cy="51768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2800" spc="-1" strike="noStrike">
                  <a:solidFill>
                    <a:srgbClr val="000000"/>
                  </a:solidFill>
                  <a:latin typeface="Calibri"/>
                  <a:ea typeface="Arial"/>
                </a:rPr>
                <a:t>SGBDs NoSQL</a:t>
              </a:r>
              <a:endParaRPr b="0" lang="pt-BR" sz="2800" spc="-1" strike="noStrike">
                <a:latin typeface="Arial"/>
              </a:endParaRPr>
            </a:p>
          </p:txBody>
        </p:sp>
      </p:grpSp>
      <p:pic>
        <p:nvPicPr>
          <p:cNvPr id="978" name="Imagem 16" descr=""/>
          <p:cNvPicPr/>
          <p:nvPr/>
        </p:nvPicPr>
        <p:blipFill>
          <a:blip r:embed="rId1"/>
          <a:srcRect l="19627" t="0" r="19627" b="-835"/>
          <a:stretch/>
        </p:blipFill>
        <p:spPr>
          <a:xfrm>
            <a:off x="6999840" y="1006560"/>
            <a:ext cx="1852920" cy="1733400"/>
          </a:xfrm>
          <a:prstGeom prst="rect">
            <a:avLst/>
          </a:prstGeom>
          <a:ln w="0">
            <a:noFill/>
          </a:ln>
        </p:spPr>
      </p:pic>
      <p:pic>
        <p:nvPicPr>
          <p:cNvPr id="979" name="Imagem 17" descr="Diagrama, Desenho técnico&#10;&#10;Descrição gerada automaticamente"/>
          <p:cNvPicPr/>
          <p:nvPr/>
        </p:nvPicPr>
        <p:blipFill>
          <a:blip r:embed="rId2"/>
          <a:stretch/>
        </p:blipFill>
        <p:spPr>
          <a:xfrm>
            <a:off x="4248000" y="360720"/>
            <a:ext cx="3039120" cy="1733040"/>
          </a:xfrm>
          <a:prstGeom prst="rect">
            <a:avLst/>
          </a:prstGeom>
          <a:ln w="0">
            <a:noFill/>
          </a:ln>
        </p:spPr>
      </p:pic>
      <p:pic>
        <p:nvPicPr>
          <p:cNvPr id="980" name="Imagem 18" descr="Tela de um computador com a imagem de um celular&#10;&#10;Descrição gerada automaticamente"/>
          <p:cNvPicPr/>
          <p:nvPr/>
        </p:nvPicPr>
        <p:blipFill>
          <a:blip r:embed="rId3"/>
          <a:stretch/>
        </p:blipFill>
        <p:spPr>
          <a:xfrm>
            <a:off x="3729600" y="3715920"/>
            <a:ext cx="2129040" cy="1172160"/>
          </a:xfrm>
          <a:prstGeom prst="rect">
            <a:avLst/>
          </a:prstGeom>
          <a:ln w="0">
            <a:noFill/>
          </a:ln>
        </p:spPr>
      </p:pic>
      <p:pic>
        <p:nvPicPr>
          <p:cNvPr id="981" name="Imagem 19" descr="Uma imagem contendo objeto, relógio&#10;&#10;Descrição gerada automaticamente"/>
          <p:cNvPicPr/>
          <p:nvPr/>
        </p:nvPicPr>
        <p:blipFill>
          <a:blip r:embed="rId4"/>
          <a:stretch/>
        </p:blipFill>
        <p:spPr>
          <a:xfrm>
            <a:off x="6311880" y="3483000"/>
            <a:ext cx="2446560" cy="1373400"/>
          </a:xfrm>
          <a:prstGeom prst="rect">
            <a:avLst/>
          </a:prstGeom>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 name="PlaceHolder 1"/>
          <p:cNvSpPr>
            <a:spLocks noGrp="1"/>
          </p:cNvSpPr>
          <p:nvPr>
            <p:ph type="sldNum" idx="110"/>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14E410E5-9464-45FA-A0B4-567CC7A02CE8}"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983"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Modelos NoSQL</a:t>
            </a:r>
            <a:endParaRPr b="0" lang="pt-BR" sz="4000" spc="-1" strike="noStrike">
              <a:latin typeface="Arial"/>
            </a:endParaRPr>
          </a:p>
        </p:txBody>
      </p:sp>
      <p:grpSp>
        <p:nvGrpSpPr>
          <p:cNvPr id="984" name="Agrupar 12"/>
          <p:cNvGrpSpPr/>
          <p:nvPr/>
        </p:nvGrpSpPr>
        <p:grpSpPr>
          <a:xfrm>
            <a:off x="569160" y="1691280"/>
            <a:ext cx="2804760" cy="3161520"/>
            <a:chOff x="569160" y="1691280"/>
            <a:chExt cx="2804760" cy="3161520"/>
          </a:xfrm>
        </p:grpSpPr>
        <p:sp>
          <p:nvSpPr>
            <p:cNvPr id="985" name="Retângulo: Cantos Arredondados 6"/>
            <p:cNvSpPr/>
            <p:nvPr/>
          </p:nvSpPr>
          <p:spPr>
            <a:xfrm>
              <a:off x="1098720" y="16912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Documentos</a:t>
              </a:r>
              <a:endParaRPr b="0" lang="pt-BR" sz="1400" spc="-1" strike="noStrike">
                <a:latin typeface="Arial"/>
              </a:endParaRPr>
            </a:p>
          </p:txBody>
        </p:sp>
        <p:sp>
          <p:nvSpPr>
            <p:cNvPr id="986" name="Retângulo: Cantos Arredondados 7"/>
            <p:cNvSpPr/>
            <p:nvPr/>
          </p:nvSpPr>
          <p:spPr>
            <a:xfrm>
              <a:off x="1098720" y="235800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Wide-columns</a:t>
              </a:r>
              <a:endParaRPr b="0" lang="pt-BR" sz="1400" spc="-1" strike="noStrike">
                <a:latin typeface="Arial"/>
              </a:endParaRPr>
            </a:p>
          </p:txBody>
        </p:sp>
        <p:sp>
          <p:nvSpPr>
            <p:cNvPr id="987" name="Retângulo: Cantos Arredondados 8"/>
            <p:cNvSpPr/>
            <p:nvPr/>
          </p:nvSpPr>
          <p:spPr>
            <a:xfrm>
              <a:off x="1098720" y="30034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Key-Value</a:t>
              </a:r>
              <a:endParaRPr b="0" lang="pt-BR" sz="1400" spc="-1" strike="noStrike">
                <a:latin typeface="Arial"/>
              </a:endParaRPr>
            </a:p>
          </p:txBody>
        </p:sp>
        <p:sp>
          <p:nvSpPr>
            <p:cNvPr id="988" name="Retângulo: Cantos Arredondados 9"/>
            <p:cNvSpPr/>
            <p:nvPr/>
          </p:nvSpPr>
          <p:spPr>
            <a:xfrm>
              <a:off x="1098720" y="363852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Grafos</a:t>
              </a:r>
              <a:endParaRPr b="0" lang="pt-BR" sz="1400" spc="-1" strike="noStrike">
                <a:latin typeface="Arial"/>
              </a:endParaRPr>
            </a:p>
          </p:txBody>
        </p:sp>
        <p:sp>
          <p:nvSpPr>
            <p:cNvPr id="989" name="Retângulo: Cantos Arredondados 10"/>
            <p:cNvSpPr/>
            <p:nvPr/>
          </p:nvSpPr>
          <p:spPr>
            <a:xfrm>
              <a:off x="1066680" y="427356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Orientado à Objetos</a:t>
              </a:r>
              <a:endParaRPr b="0" lang="pt-BR" sz="1400" spc="-1" strike="noStrike">
                <a:latin typeface="Arial"/>
              </a:endParaRPr>
            </a:p>
          </p:txBody>
        </p:sp>
        <p:sp>
          <p:nvSpPr>
            <p:cNvPr id="990" name="CaixaDeTexto 11"/>
            <p:cNvSpPr/>
            <p:nvPr/>
          </p:nvSpPr>
          <p:spPr>
            <a:xfrm rot="16200000">
              <a:off x="-728280" y="3037320"/>
              <a:ext cx="3113280" cy="51768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2800" spc="-1" strike="noStrike">
                  <a:solidFill>
                    <a:srgbClr val="000000"/>
                  </a:solidFill>
                  <a:latin typeface="Calibri"/>
                  <a:ea typeface="Arial"/>
                </a:rPr>
                <a:t>SGBDs NoSQL</a:t>
              </a:r>
              <a:endParaRPr b="0" lang="pt-BR" sz="2800" spc="-1" strike="noStrike">
                <a:latin typeface="Arial"/>
              </a:endParaRPr>
            </a:p>
          </p:txBody>
        </p:sp>
      </p:grpSp>
      <p:pic>
        <p:nvPicPr>
          <p:cNvPr id="991" name="Imagem 14" descr=""/>
          <p:cNvPicPr/>
          <p:nvPr/>
        </p:nvPicPr>
        <p:blipFill>
          <a:blip r:embed="rId1"/>
          <a:stretch/>
        </p:blipFill>
        <p:spPr>
          <a:xfrm>
            <a:off x="4459680" y="2490120"/>
            <a:ext cx="3462480" cy="1030680"/>
          </a:xfrm>
          <a:prstGeom prst="rect">
            <a:avLst/>
          </a:prstGeom>
          <a:ln w="0">
            <a:noFill/>
          </a:ln>
        </p:spPr>
      </p:pic>
      <p:pic>
        <p:nvPicPr>
          <p:cNvPr id="992" name="Imagem 16" descr=""/>
          <p:cNvPicPr/>
          <p:nvPr/>
        </p:nvPicPr>
        <p:blipFill>
          <a:blip r:embed="rId2"/>
          <a:srcRect l="19627" t="0" r="19627" b="-835"/>
          <a:stretch/>
        </p:blipFill>
        <p:spPr>
          <a:xfrm>
            <a:off x="6999840" y="1006560"/>
            <a:ext cx="1852920" cy="1733400"/>
          </a:xfrm>
          <a:prstGeom prst="rect">
            <a:avLst/>
          </a:prstGeom>
          <a:ln w="0">
            <a:noFill/>
          </a:ln>
        </p:spPr>
      </p:pic>
      <p:pic>
        <p:nvPicPr>
          <p:cNvPr id="993" name="Imagem 17" descr="Diagrama, Desenho técnico&#10;&#10;Descrição gerada automaticamente"/>
          <p:cNvPicPr/>
          <p:nvPr/>
        </p:nvPicPr>
        <p:blipFill>
          <a:blip r:embed="rId3"/>
          <a:stretch/>
        </p:blipFill>
        <p:spPr>
          <a:xfrm>
            <a:off x="4248000" y="360720"/>
            <a:ext cx="3039120" cy="1733040"/>
          </a:xfrm>
          <a:prstGeom prst="rect">
            <a:avLst/>
          </a:prstGeom>
          <a:ln w="0">
            <a:noFill/>
          </a:ln>
        </p:spPr>
      </p:pic>
      <p:pic>
        <p:nvPicPr>
          <p:cNvPr id="994" name="Imagem 18" descr="Tela de um computador com a imagem de um celular&#10;&#10;Descrição gerada automaticamente"/>
          <p:cNvPicPr/>
          <p:nvPr/>
        </p:nvPicPr>
        <p:blipFill>
          <a:blip r:embed="rId4"/>
          <a:stretch/>
        </p:blipFill>
        <p:spPr>
          <a:xfrm>
            <a:off x="3729600" y="3715920"/>
            <a:ext cx="2129040" cy="1172160"/>
          </a:xfrm>
          <a:prstGeom prst="rect">
            <a:avLst/>
          </a:prstGeom>
          <a:ln w="0">
            <a:noFill/>
          </a:ln>
        </p:spPr>
      </p:pic>
      <p:pic>
        <p:nvPicPr>
          <p:cNvPr id="995" name="Imagem 19" descr="Uma imagem contendo objeto, relógio&#10;&#10;Descrição gerada automaticamente"/>
          <p:cNvPicPr/>
          <p:nvPr/>
        </p:nvPicPr>
        <p:blipFill>
          <a:blip r:embed="rId5"/>
          <a:stretch/>
        </p:blipFill>
        <p:spPr>
          <a:xfrm>
            <a:off x="6311880" y="3483000"/>
            <a:ext cx="2446560" cy="13734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solidFill>
          <a:srgbClr val="ffffff"/>
        </a:solidFill>
      </p:bgPr>
    </p:bg>
    <p:spTree>
      <p:nvGrpSpPr>
        <p:cNvPr id="1" name=""/>
        <p:cNvGrpSpPr/>
        <p:nvPr/>
      </p:nvGrpSpPr>
      <p:grpSpPr>
        <a:xfrm>
          <a:off x="0" y="0"/>
          <a:ext cx="0" cy="0"/>
          <a:chOff x="0" y="0"/>
          <a:chExt cx="0" cy="0"/>
        </a:xfrm>
      </p:grpSpPr>
      <p:sp>
        <p:nvSpPr>
          <p:cNvPr id="183" name="Google Shape;182;p17"/>
          <p:cNvSpPr/>
          <p:nvPr/>
        </p:nvSpPr>
        <p:spPr>
          <a:xfrm>
            <a:off x="565560" y="636480"/>
            <a:ext cx="74098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Percurso</a:t>
            </a:r>
            <a:endParaRPr b="0" lang="pt-BR" sz="4000" spc="-1" strike="noStrike">
              <a:latin typeface="Arial"/>
            </a:endParaRPr>
          </a:p>
        </p:txBody>
      </p:sp>
      <p:sp>
        <p:nvSpPr>
          <p:cNvPr id="184" name="Google Shape;185;p17"/>
          <p:cNvSpPr/>
          <p:nvPr/>
        </p:nvSpPr>
        <p:spPr>
          <a:xfrm>
            <a:off x="583200" y="3835440"/>
            <a:ext cx="1379520" cy="575640"/>
          </a:xfrm>
          <a:prstGeom prst="rect">
            <a:avLst/>
          </a:prstGeom>
          <a:solidFill>
            <a:srgbClr val="ea4e60"/>
          </a:solidFill>
          <a:ln w="0">
            <a:noFill/>
          </a:ln>
        </p:spPr>
        <p:style>
          <a:lnRef idx="0"/>
          <a:fillRef idx="0"/>
          <a:effectRef idx="0"/>
          <a:fontRef idx="minor"/>
        </p:style>
        <p:txBody>
          <a:bodyPr tIns="91440" bIns="91440" anchor="ctr">
            <a:noAutofit/>
          </a:bodyPr>
          <a:p>
            <a:pPr algn="ctr">
              <a:lnSpc>
                <a:spcPct val="100000"/>
              </a:lnSpc>
              <a:buNone/>
              <a:tabLst>
                <a:tab algn="l" pos="0"/>
              </a:tabLst>
            </a:pPr>
            <a:r>
              <a:rPr b="0" lang="en-US" sz="2800" spc="-1" strike="noStrike">
                <a:solidFill>
                  <a:srgbClr val="ffffff"/>
                </a:solidFill>
                <a:latin typeface="Calibri"/>
                <a:ea typeface="Calibri"/>
              </a:rPr>
              <a:t>Etapa 9</a:t>
            </a:r>
            <a:endParaRPr b="0" lang="pt-BR" sz="2800" spc="-1" strike="noStrike">
              <a:latin typeface="Arial"/>
            </a:endParaRPr>
          </a:p>
        </p:txBody>
      </p:sp>
      <p:sp>
        <p:nvSpPr>
          <p:cNvPr id="185" name="PlaceHolder 1"/>
          <p:cNvSpPr>
            <a:spLocks noGrp="1"/>
          </p:cNvSpPr>
          <p:nvPr>
            <p:ph type="sldNum" idx="1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3A58C5C5-06B3-4FD3-BB4A-4A598FE8B526}"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86" name="Google Shape;188;p17"/>
          <p:cNvSpPr/>
          <p:nvPr/>
        </p:nvSpPr>
        <p:spPr>
          <a:xfrm>
            <a:off x="2167560" y="3900600"/>
            <a:ext cx="6174000" cy="461520"/>
          </a:xfrm>
          <a:prstGeom prst="rect">
            <a:avLst/>
          </a:prstGeom>
          <a:noFill/>
          <a:ln w="0">
            <a:noFill/>
          </a:ln>
        </p:spPr>
        <p:style>
          <a:lnRef idx="0"/>
          <a:fillRef idx="0"/>
          <a:effectRef idx="0"/>
          <a:fontRef idx="minor"/>
        </p:style>
        <p:txBody>
          <a:bodyPr anchor="t">
            <a:noAutofit/>
          </a:bodyPr>
          <a:p>
            <a:pPr marL="457200" indent="-457200">
              <a:lnSpc>
                <a:spcPct val="100000"/>
              </a:lnSpc>
              <a:buNone/>
              <a:tabLst>
                <a:tab algn="l" pos="0"/>
              </a:tabLst>
            </a:pPr>
            <a:r>
              <a:rPr b="0" lang="en-US" sz="2400" spc="-1" strike="noStrike">
                <a:solidFill>
                  <a:srgbClr val="040a24"/>
                </a:solidFill>
                <a:latin typeface="Calibri"/>
                <a:ea typeface="Arial"/>
              </a:rPr>
              <a:t>Instalando e Configurando um SGBD</a:t>
            </a:r>
            <a:endParaRPr b="0" lang="pt-BR" sz="2400" spc="-1" strike="noStrike">
              <a:latin typeface="Arial"/>
            </a:endParaRPr>
          </a:p>
        </p:txBody>
      </p:sp>
      <p:sp>
        <p:nvSpPr>
          <p:cNvPr id="187" name="Google Shape;185;p17"/>
          <p:cNvSpPr/>
          <p:nvPr/>
        </p:nvSpPr>
        <p:spPr>
          <a:xfrm>
            <a:off x="583200" y="1851840"/>
            <a:ext cx="1379520" cy="575640"/>
          </a:xfrm>
          <a:prstGeom prst="rect">
            <a:avLst/>
          </a:prstGeom>
          <a:solidFill>
            <a:srgbClr val="ea4e60"/>
          </a:solidFill>
          <a:ln w="0">
            <a:noFill/>
          </a:ln>
        </p:spPr>
        <p:style>
          <a:lnRef idx="0"/>
          <a:fillRef idx="0"/>
          <a:effectRef idx="0"/>
          <a:fontRef idx="minor"/>
        </p:style>
        <p:txBody>
          <a:bodyPr tIns="91440" bIns="91440" anchor="ctr">
            <a:noAutofit/>
          </a:bodyPr>
          <a:p>
            <a:pPr algn="ctr">
              <a:lnSpc>
                <a:spcPct val="100000"/>
              </a:lnSpc>
              <a:buNone/>
              <a:tabLst>
                <a:tab algn="l" pos="0"/>
              </a:tabLst>
            </a:pPr>
            <a:r>
              <a:rPr b="0" lang="en-US" sz="2800" spc="-1" strike="noStrike">
                <a:solidFill>
                  <a:srgbClr val="ffffff"/>
                </a:solidFill>
                <a:latin typeface="Calibri"/>
                <a:ea typeface="Calibri"/>
              </a:rPr>
              <a:t>Etapa 6</a:t>
            </a:r>
            <a:endParaRPr b="0" lang="pt-BR" sz="2800" spc="-1" strike="noStrike">
              <a:latin typeface="Arial"/>
            </a:endParaRPr>
          </a:p>
        </p:txBody>
      </p:sp>
      <p:sp>
        <p:nvSpPr>
          <p:cNvPr id="188" name="Google Shape;188;p17"/>
          <p:cNvSpPr/>
          <p:nvPr/>
        </p:nvSpPr>
        <p:spPr>
          <a:xfrm>
            <a:off x="2189160" y="1917000"/>
            <a:ext cx="6174000" cy="461520"/>
          </a:xfrm>
          <a:prstGeom prst="rect">
            <a:avLst/>
          </a:prstGeom>
          <a:noFill/>
          <a:ln w="0">
            <a:noFill/>
          </a:ln>
        </p:spPr>
        <p:style>
          <a:lnRef idx="0"/>
          <a:fillRef idx="0"/>
          <a:effectRef idx="0"/>
          <a:fontRef idx="minor"/>
        </p:style>
        <p:txBody>
          <a:bodyPr anchor="t">
            <a:noAutofit/>
          </a:bodyPr>
          <a:p>
            <a:pPr marL="457200" indent="-457200">
              <a:lnSpc>
                <a:spcPct val="100000"/>
              </a:lnSpc>
              <a:buNone/>
              <a:tabLst>
                <a:tab algn="l" pos="0"/>
              </a:tabLst>
            </a:pPr>
            <a:r>
              <a:rPr b="0" lang="en-US" sz="2400" spc="-1" strike="noStrike">
                <a:solidFill>
                  <a:srgbClr val="040a24"/>
                </a:solidFill>
                <a:latin typeface="Calibri"/>
                <a:ea typeface="Arial"/>
              </a:rPr>
              <a:t>Arquitetura: Modelos, Esquemas e Instâncias</a:t>
            </a:r>
            <a:endParaRPr b="0" lang="pt-BR" sz="2400" spc="-1" strike="noStrike">
              <a:latin typeface="Arial"/>
            </a:endParaRPr>
          </a:p>
        </p:txBody>
      </p:sp>
      <p:sp>
        <p:nvSpPr>
          <p:cNvPr id="189" name="Google Shape;183;p17"/>
          <p:cNvSpPr/>
          <p:nvPr/>
        </p:nvSpPr>
        <p:spPr>
          <a:xfrm>
            <a:off x="583200" y="2518560"/>
            <a:ext cx="1379520" cy="575640"/>
          </a:xfrm>
          <a:prstGeom prst="rect">
            <a:avLst/>
          </a:prstGeom>
          <a:solidFill>
            <a:srgbClr val="ea4e60"/>
          </a:solidFill>
          <a:ln w="0">
            <a:noFill/>
          </a:ln>
        </p:spPr>
        <p:style>
          <a:lnRef idx="0"/>
          <a:fillRef idx="0"/>
          <a:effectRef idx="0"/>
          <a:fontRef idx="minor"/>
        </p:style>
        <p:txBody>
          <a:bodyPr tIns="91440" bIns="91440" anchor="ctr">
            <a:noAutofit/>
          </a:bodyPr>
          <a:p>
            <a:pPr algn="ctr">
              <a:lnSpc>
                <a:spcPct val="100000"/>
              </a:lnSpc>
              <a:buNone/>
              <a:tabLst>
                <a:tab algn="l" pos="0"/>
              </a:tabLst>
            </a:pPr>
            <a:r>
              <a:rPr b="0" lang="en-US" sz="2800" spc="-1" strike="noStrike">
                <a:solidFill>
                  <a:srgbClr val="ffffff"/>
                </a:solidFill>
                <a:latin typeface="Calibri"/>
                <a:ea typeface="Calibri"/>
              </a:rPr>
              <a:t>Etapa 7</a:t>
            </a:r>
            <a:endParaRPr b="0" lang="pt-BR" sz="2800" spc="-1" strike="noStrike">
              <a:latin typeface="Arial"/>
            </a:endParaRPr>
          </a:p>
        </p:txBody>
      </p:sp>
      <p:sp>
        <p:nvSpPr>
          <p:cNvPr id="190" name="Google Shape;184;p17"/>
          <p:cNvSpPr/>
          <p:nvPr/>
        </p:nvSpPr>
        <p:spPr>
          <a:xfrm>
            <a:off x="2188800" y="2575800"/>
            <a:ext cx="6819480" cy="461520"/>
          </a:xfrm>
          <a:prstGeom prst="rect">
            <a:avLst/>
          </a:prstGeom>
          <a:noFill/>
          <a:ln w="0">
            <a:noFill/>
          </a:ln>
        </p:spPr>
        <p:style>
          <a:lnRef idx="0"/>
          <a:fillRef idx="0"/>
          <a:effectRef idx="0"/>
          <a:fontRef idx="minor"/>
        </p:style>
        <p:txBody>
          <a:bodyPr anchor="t">
            <a:noAutofit/>
          </a:bodyPr>
          <a:p>
            <a:pPr marL="457200" indent="-457200">
              <a:lnSpc>
                <a:spcPct val="100000"/>
              </a:lnSpc>
              <a:buNone/>
              <a:tabLst>
                <a:tab algn="l" pos="0"/>
              </a:tabLst>
            </a:pPr>
            <a:r>
              <a:rPr b="0" lang="en-US" sz="2400" spc="-1" strike="noStrike">
                <a:solidFill>
                  <a:srgbClr val="040a24"/>
                </a:solidFill>
                <a:latin typeface="Calibri"/>
                <a:ea typeface="Calibri"/>
              </a:rPr>
              <a:t>Arquitetura: Linguagem, Interface e Ambiente </a:t>
            </a:r>
            <a:endParaRPr b="0" lang="pt-BR" sz="2400" spc="-1" strike="noStrike">
              <a:latin typeface="Arial"/>
            </a:endParaRPr>
          </a:p>
        </p:txBody>
      </p:sp>
      <p:sp>
        <p:nvSpPr>
          <p:cNvPr id="191" name="Google Shape;185;p17"/>
          <p:cNvSpPr/>
          <p:nvPr/>
        </p:nvSpPr>
        <p:spPr>
          <a:xfrm>
            <a:off x="583200" y="3157920"/>
            <a:ext cx="1379520" cy="575640"/>
          </a:xfrm>
          <a:prstGeom prst="rect">
            <a:avLst/>
          </a:prstGeom>
          <a:solidFill>
            <a:srgbClr val="ea4e60"/>
          </a:solidFill>
          <a:ln w="0">
            <a:noFill/>
          </a:ln>
        </p:spPr>
        <p:style>
          <a:lnRef idx="0"/>
          <a:fillRef idx="0"/>
          <a:effectRef idx="0"/>
          <a:fontRef idx="minor"/>
        </p:style>
        <p:txBody>
          <a:bodyPr tIns="91440" bIns="91440" anchor="ctr">
            <a:noAutofit/>
          </a:bodyPr>
          <a:p>
            <a:pPr algn="ctr">
              <a:lnSpc>
                <a:spcPct val="100000"/>
              </a:lnSpc>
              <a:buNone/>
              <a:tabLst>
                <a:tab algn="l" pos="0"/>
              </a:tabLst>
            </a:pPr>
            <a:r>
              <a:rPr b="0" lang="en-US" sz="2800" spc="-1" strike="noStrike">
                <a:solidFill>
                  <a:srgbClr val="ffffff"/>
                </a:solidFill>
                <a:latin typeface="Calibri"/>
                <a:ea typeface="Calibri"/>
              </a:rPr>
              <a:t>Etapa 8</a:t>
            </a:r>
            <a:endParaRPr b="0" lang="pt-BR" sz="2800" spc="-1" strike="noStrike">
              <a:latin typeface="Arial"/>
            </a:endParaRPr>
          </a:p>
        </p:txBody>
      </p:sp>
      <p:sp>
        <p:nvSpPr>
          <p:cNvPr id="192" name="Google Shape;188;p17"/>
          <p:cNvSpPr/>
          <p:nvPr/>
        </p:nvSpPr>
        <p:spPr>
          <a:xfrm>
            <a:off x="2188800" y="3223080"/>
            <a:ext cx="6629040" cy="461520"/>
          </a:xfrm>
          <a:prstGeom prst="rect">
            <a:avLst/>
          </a:prstGeom>
          <a:noFill/>
          <a:ln w="0">
            <a:noFill/>
          </a:ln>
        </p:spPr>
        <p:style>
          <a:lnRef idx="0"/>
          <a:fillRef idx="0"/>
          <a:effectRef idx="0"/>
          <a:fontRef idx="minor"/>
        </p:style>
        <p:txBody>
          <a:bodyPr anchor="t">
            <a:noAutofit/>
          </a:bodyPr>
          <a:p>
            <a:pPr marL="457200" indent="-457200">
              <a:lnSpc>
                <a:spcPct val="100000"/>
              </a:lnSpc>
              <a:buNone/>
              <a:tabLst>
                <a:tab algn="l" pos="0"/>
              </a:tabLst>
            </a:pPr>
            <a:r>
              <a:rPr b="0" lang="en-US" sz="2400" spc="-1" strike="noStrike">
                <a:solidFill>
                  <a:srgbClr val="040a24"/>
                </a:solidFill>
                <a:latin typeface="Calibri"/>
                <a:ea typeface="Calibri"/>
              </a:rPr>
              <a:t>Arquitetura: Client/server e Classificação de SGBDs </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PlaceHolder 1"/>
          <p:cNvSpPr>
            <a:spLocks noGrp="1"/>
          </p:cNvSpPr>
          <p:nvPr>
            <p:ph type="sldNum" idx="11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45F8F78E-00C9-48E6-AEEF-E18D6BE12FAF}"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997"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Modelos NoSQL</a:t>
            </a:r>
            <a:endParaRPr b="0" lang="pt-BR" sz="4000" spc="-1" strike="noStrike">
              <a:latin typeface="Arial"/>
            </a:endParaRPr>
          </a:p>
        </p:txBody>
      </p:sp>
      <p:grpSp>
        <p:nvGrpSpPr>
          <p:cNvPr id="998" name="Agrupar 12"/>
          <p:cNvGrpSpPr/>
          <p:nvPr/>
        </p:nvGrpSpPr>
        <p:grpSpPr>
          <a:xfrm>
            <a:off x="569160" y="1691280"/>
            <a:ext cx="2804760" cy="3161520"/>
            <a:chOff x="569160" y="1691280"/>
            <a:chExt cx="2804760" cy="3161520"/>
          </a:xfrm>
        </p:grpSpPr>
        <p:sp>
          <p:nvSpPr>
            <p:cNvPr id="999" name="Retângulo: Cantos Arredondados 6"/>
            <p:cNvSpPr/>
            <p:nvPr/>
          </p:nvSpPr>
          <p:spPr>
            <a:xfrm>
              <a:off x="1098720" y="16912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Documentos</a:t>
              </a:r>
              <a:endParaRPr b="0" lang="pt-BR" sz="1400" spc="-1" strike="noStrike">
                <a:latin typeface="Arial"/>
              </a:endParaRPr>
            </a:p>
          </p:txBody>
        </p:sp>
        <p:sp>
          <p:nvSpPr>
            <p:cNvPr id="1000" name="Retângulo: Cantos Arredondados 7"/>
            <p:cNvSpPr/>
            <p:nvPr/>
          </p:nvSpPr>
          <p:spPr>
            <a:xfrm>
              <a:off x="1098720" y="235800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Wide-columns</a:t>
              </a:r>
              <a:endParaRPr b="0" lang="pt-BR" sz="1400" spc="-1" strike="noStrike">
                <a:latin typeface="Arial"/>
              </a:endParaRPr>
            </a:p>
          </p:txBody>
        </p:sp>
        <p:sp>
          <p:nvSpPr>
            <p:cNvPr id="1001" name="Retângulo: Cantos Arredondados 8"/>
            <p:cNvSpPr/>
            <p:nvPr/>
          </p:nvSpPr>
          <p:spPr>
            <a:xfrm>
              <a:off x="1098720" y="30034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Key-Value</a:t>
              </a:r>
              <a:endParaRPr b="0" lang="pt-BR" sz="1400" spc="-1" strike="noStrike">
                <a:latin typeface="Arial"/>
              </a:endParaRPr>
            </a:p>
          </p:txBody>
        </p:sp>
        <p:sp>
          <p:nvSpPr>
            <p:cNvPr id="1002" name="Retângulo: Cantos Arredondados 9"/>
            <p:cNvSpPr/>
            <p:nvPr/>
          </p:nvSpPr>
          <p:spPr>
            <a:xfrm>
              <a:off x="1098720" y="363852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Grafos</a:t>
              </a:r>
              <a:endParaRPr b="0" lang="pt-BR" sz="1400" spc="-1" strike="noStrike">
                <a:latin typeface="Arial"/>
              </a:endParaRPr>
            </a:p>
          </p:txBody>
        </p:sp>
        <p:sp>
          <p:nvSpPr>
            <p:cNvPr id="1003" name="Retângulo: Cantos Arredondados 10"/>
            <p:cNvSpPr/>
            <p:nvPr/>
          </p:nvSpPr>
          <p:spPr>
            <a:xfrm>
              <a:off x="1066680" y="427356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Orientado à Objetos</a:t>
              </a:r>
              <a:endParaRPr b="0" lang="pt-BR" sz="1400" spc="-1" strike="noStrike">
                <a:latin typeface="Arial"/>
              </a:endParaRPr>
            </a:p>
          </p:txBody>
        </p:sp>
        <p:sp>
          <p:nvSpPr>
            <p:cNvPr id="1004" name="CaixaDeTexto 11"/>
            <p:cNvSpPr/>
            <p:nvPr/>
          </p:nvSpPr>
          <p:spPr>
            <a:xfrm rot="16200000">
              <a:off x="-728280" y="3037320"/>
              <a:ext cx="3113280" cy="51768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2800" spc="-1" strike="noStrike">
                  <a:solidFill>
                    <a:srgbClr val="000000"/>
                  </a:solidFill>
                  <a:latin typeface="Calibri"/>
                  <a:ea typeface="Arial"/>
                </a:rPr>
                <a:t>SGBDs NoSQL</a:t>
              </a:r>
              <a:endParaRPr b="0" lang="pt-BR" sz="2800" spc="-1" strike="noStrike">
                <a:latin typeface="Arial"/>
              </a:endParaRPr>
            </a:p>
          </p:txBody>
        </p:sp>
      </p:grpSp>
      <p:grpSp>
        <p:nvGrpSpPr>
          <p:cNvPr id="1005" name="Agrupar 5"/>
          <p:cNvGrpSpPr/>
          <p:nvPr/>
        </p:nvGrpSpPr>
        <p:grpSpPr>
          <a:xfrm>
            <a:off x="5326200" y="2161080"/>
            <a:ext cx="1880280" cy="1749960"/>
            <a:chOff x="5326200" y="2161080"/>
            <a:chExt cx="1880280" cy="1749960"/>
          </a:xfrm>
        </p:grpSpPr>
        <p:sp>
          <p:nvSpPr>
            <p:cNvPr id="1006" name="CaixaDeTexto 1"/>
            <p:cNvSpPr/>
            <p:nvPr/>
          </p:nvSpPr>
          <p:spPr>
            <a:xfrm>
              <a:off x="5401800" y="2161080"/>
              <a:ext cx="1718280" cy="131004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4000" spc="-1" strike="noStrike">
                  <a:solidFill>
                    <a:srgbClr val="000000"/>
                  </a:solidFill>
                  <a:latin typeface="Calibri"/>
                  <a:ea typeface="Arial"/>
                </a:rPr>
                <a:t>NoSQL</a:t>
              </a:r>
              <a:endParaRPr b="0" lang="pt-BR" sz="4000" spc="-1" strike="noStrike">
                <a:latin typeface="Arial"/>
              </a:endParaRPr>
            </a:p>
          </p:txBody>
        </p:sp>
        <p:sp>
          <p:nvSpPr>
            <p:cNvPr id="1007" name="CaixaDeTexto 13"/>
            <p:cNvSpPr/>
            <p:nvPr/>
          </p:nvSpPr>
          <p:spPr>
            <a:xfrm>
              <a:off x="5326200" y="3088440"/>
              <a:ext cx="1880280" cy="82260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2400" spc="-1" strike="noStrike">
                  <a:solidFill>
                    <a:srgbClr val="000000"/>
                  </a:solidFill>
                  <a:latin typeface="Calibri"/>
                  <a:ea typeface="Arial"/>
                </a:rPr>
                <a:t>Not only SQL</a:t>
              </a:r>
              <a:endParaRPr b="0" lang="pt-BR" sz="2400" spc="-1" strike="noStrike">
                <a:latin typeface="Arial"/>
              </a:endParaRPr>
            </a:p>
          </p:txBody>
        </p:sp>
        <p:sp>
          <p:nvSpPr>
            <p:cNvPr id="1008" name="Chave Direita 3"/>
            <p:cNvSpPr/>
            <p:nvPr/>
          </p:nvSpPr>
          <p:spPr>
            <a:xfrm rot="16200000">
              <a:off x="6076800" y="2155680"/>
              <a:ext cx="355320" cy="1713960"/>
            </a:xfrm>
            <a:prstGeom prst="rightBrace">
              <a:avLst>
                <a:gd name="adj1" fmla="val 8333"/>
                <a:gd name="adj2" fmla="val 50000"/>
              </a:avLst>
            </a:prstGeom>
            <a:noFill/>
            <a:ln w="28575">
              <a:solidFill>
                <a:srgbClr val="ea4e60"/>
              </a:solidFill>
              <a:round/>
            </a:ln>
          </p:spPr>
          <p:style>
            <a:lnRef idx="1">
              <a:schemeClr val="accent1"/>
            </a:lnRef>
            <a:fillRef idx="0">
              <a:schemeClr val="accent1"/>
            </a:fillRef>
            <a:effectRef idx="0">
              <a:schemeClr val="accent1"/>
            </a:effectRef>
            <a:fontRef idx="minor"/>
          </p:style>
        </p:sp>
      </p:grpSp>
      <p:pic>
        <p:nvPicPr>
          <p:cNvPr id="1009" name="Imagem 16" descr=""/>
          <p:cNvPicPr/>
          <p:nvPr/>
        </p:nvPicPr>
        <p:blipFill>
          <a:blip r:embed="rId1"/>
          <a:srcRect l="19627" t="0" r="19627" b="-835"/>
          <a:stretch/>
        </p:blipFill>
        <p:spPr>
          <a:xfrm>
            <a:off x="6999840" y="1006560"/>
            <a:ext cx="1852920" cy="1733400"/>
          </a:xfrm>
          <a:prstGeom prst="rect">
            <a:avLst/>
          </a:prstGeom>
          <a:ln w="0">
            <a:noFill/>
          </a:ln>
        </p:spPr>
      </p:pic>
      <p:pic>
        <p:nvPicPr>
          <p:cNvPr id="1010" name="Imagem 17" descr="Diagrama, Desenho técnico&#10;&#10;Descrição gerada automaticamente"/>
          <p:cNvPicPr/>
          <p:nvPr/>
        </p:nvPicPr>
        <p:blipFill>
          <a:blip r:embed="rId2"/>
          <a:stretch/>
        </p:blipFill>
        <p:spPr>
          <a:xfrm>
            <a:off x="4248000" y="360720"/>
            <a:ext cx="3039120" cy="1733040"/>
          </a:xfrm>
          <a:prstGeom prst="rect">
            <a:avLst/>
          </a:prstGeom>
          <a:ln w="0">
            <a:noFill/>
          </a:ln>
        </p:spPr>
      </p:pic>
      <p:pic>
        <p:nvPicPr>
          <p:cNvPr id="1011" name="Imagem 18" descr="Tela de um computador com a imagem de um celular&#10;&#10;Descrição gerada automaticamente"/>
          <p:cNvPicPr/>
          <p:nvPr/>
        </p:nvPicPr>
        <p:blipFill>
          <a:blip r:embed="rId3"/>
          <a:stretch/>
        </p:blipFill>
        <p:spPr>
          <a:xfrm>
            <a:off x="3729600" y="3715920"/>
            <a:ext cx="2129040" cy="1172160"/>
          </a:xfrm>
          <a:prstGeom prst="rect">
            <a:avLst/>
          </a:prstGeom>
          <a:ln w="0">
            <a:noFill/>
          </a:ln>
        </p:spPr>
      </p:pic>
      <p:pic>
        <p:nvPicPr>
          <p:cNvPr id="1012" name="Imagem 19" descr="Uma imagem contendo objeto, relógio&#10;&#10;Descrição gerada automaticamente"/>
          <p:cNvPicPr/>
          <p:nvPr/>
        </p:nvPicPr>
        <p:blipFill>
          <a:blip r:embed="rId4"/>
          <a:stretch/>
        </p:blipFill>
        <p:spPr>
          <a:xfrm>
            <a:off x="6311880" y="3483000"/>
            <a:ext cx="2446560" cy="1373400"/>
          </a:xfrm>
          <a:prstGeom prst="rect">
            <a:avLst/>
          </a:prstGeom>
          <a:ln w="0">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1"/>
          <p:cNvSpPr>
            <a:spLocks noGrp="1"/>
          </p:cNvSpPr>
          <p:nvPr>
            <p:ph type="sldNum" idx="11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36432776-0CAF-4590-B327-9D402097C391}"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014"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Modelos NoSQL</a:t>
            </a:r>
            <a:endParaRPr b="0" lang="pt-BR" sz="4000" spc="-1" strike="noStrike">
              <a:latin typeface="Arial"/>
            </a:endParaRPr>
          </a:p>
        </p:txBody>
      </p:sp>
      <p:grpSp>
        <p:nvGrpSpPr>
          <p:cNvPr id="1015" name="Agrupar 12"/>
          <p:cNvGrpSpPr/>
          <p:nvPr/>
        </p:nvGrpSpPr>
        <p:grpSpPr>
          <a:xfrm>
            <a:off x="569160" y="1691280"/>
            <a:ext cx="2804760" cy="3161520"/>
            <a:chOff x="569160" y="1691280"/>
            <a:chExt cx="2804760" cy="3161520"/>
          </a:xfrm>
        </p:grpSpPr>
        <p:sp>
          <p:nvSpPr>
            <p:cNvPr id="1016" name="Retângulo: Cantos Arredondados 6"/>
            <p:cNvSpPr/>
            <p:nvPr/>
          </p:nvSpPr>
          <p:spPr>
            <a:xfrm>
              <a:off x="1098720" y="1691280"/>
              <a:ext cx="2275200" cy="52884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1" lang="pt-BR" sz="1400" spc="-1" strike="noStrike">
                  <a:solidFill>
                    <a:srgbClr val="ffffff"/>
                  </a:solidFill>
                  <a:latin typeface="Arial"/>
                  <a:ea typeface="Arial"/>
                </a:rPr>
                <a:t>Documentos</a:t>
              </a:r>
              <a:endParaRPr b="0" lang="pt-BR" sz="1400" spc="-1" strike="noStrike">
                <a:latin typeface="Arial"/>
              </a:endParaRPr>
            </a:p>
          </p:txBody>
        </p:sp>
        <p:sp>
          <p:nvSpPr>
            <p:cNvPr id="1017" name="Retângulo: Cantos Arredondados 7"/>
            <p:cNvSpPr/>
            <p:nvPr/>
          </p:nvSpPr>
          <p:spPr>
            <a:xfrm>
              <a:off x="1098720" y="235800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Wide-columns</a:t>
              </a:r>
              <a:endParaRPr b="0" lang="pt-BR" sz="1400" spc="-1" strike="noStrike">
                <a:latin typeface="Arial"/>
              </a:endParaRPr>
            </a:p>
          </p:txBody>
        </p:sp>
        <p:sp>
          <p:nvSpPr>
            <p:cNvPr id="1018" name="Retângulo: Cantos Arredondados 8"/>
            <p:cNvSpPr/>
            <p:nvPr/>
          </p:nvSpPr>
          <p:spPr>
            <a:xfrm>
              <a:off x="1098720" y="30034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Key-Value</a:t>
              </a:r>
              <a:endParaRPr b="0" lang="pt-BR" sz="1400" spc="-1" strike="noStrike">
                <a:latin typeface="Arial"/>
              </a:endParaRPr>
            </a:p>
          </p:txBody>
        </p:sp>
        <p:sp>
          <p:nvSpPr>
            <p:cNvPr id="1019" name="Retângulo: Cantos Arredondados 9"/>
            <p:cNvSpPr/>
            <p:nvPr/>
          </p:nvSpPr>
          <p:spPr>
            <a:xfrm>
              <a:off x="1098720" y="363852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Grafos</a:t>
              </a:r>
              <a:endParaRPr b="0" lang="pt-BR" sz="1400" spc="-1" strike="noStrike">
                <a:latin typeface="Arial"/>
              </a:endParaRPr>
            </a:p>
          </p:txBody>
        </p:sp>
        <p:sp>
          <p:nvSpPr>
            <p:cNvPr id="1020" name="Retângulo: Cantos Arredondados 10"/>
            <p:cNvSpPr/>
            <p:nvPr/>
          </p:nvSpPr>
          <p:spPr>
            <a:xfrm>
              <a:off x="1066680" y="427356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Orientado à Objetos</a:t>
              </a:r>
              <a:endParaRPr b="0" lang="pt-BR" sz="1400" spc="-1" strike="noStrike">
                <a:latin typeface="Arial"/>
              </a:endParaRPr>
            </a:p>
          </p:txBody>
        </p:sp>
        <p:sp>
          <p:nvSpPr>
            <p:cNvPr id="1021" name="CaixaDeTexto 11"/>
            <p:cNvSpPr/>
            <p:nvPr/>
          </p:nvSpPr>
          <p:spPr>
            <a:xfrm rot="16200000">
              <a:off x="-728280" y="3037320"/>
              <a:ext cx="3113280" cy="51768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2800" spc="-1" strike="noStrike">
                  <a:solidFill>
                    <a:srgbClr val="000000"/>
                  </a:solidFill>
                  <a:latin typeface="Calibri"/>
                  <a:ea typeface="Arial"/>
                </a:rPr>
                <a:t>SGBDs NoSQL</a:t>
              </a:r>
              <a:endParaRPr b="0" lang="pt-BR" sz="2800" spc="-1" strike="noStrike">
                <a:latin typeface="Arial"/>
              </a:endParaRPr>
            </a:p>
          </p:txBody>
        </p:sp>
      </p:grpSp>
      <p:pic>
        <p:nvPicPr>
          <p:cNvPr id="1022" name="Imagem 3" descr="Logotipo&#10;&#10;Descrição gerada automaticamente"/>
          <p:cNvPicPr/>
          <p:nvPr/>
        </p:nvPicPr>
        <p:blipFill>
          <a:blip r:embed="rId1"/>
          <a:stretch/>
        </p:blipFill>
        <p:spPr>
          <a:xfrm>
            <a:off x="5820840" y="1015920"/>
            <a:ext cx="2742840" cy="739080"/>
          </a:xfrm>
          <a:prstGeom prst="rect">
            <a:avLst/>
          </a:prstGeom>
          <a:ln w="0">
            <a:noFill/>
          </a:ln>
        </p:spPr>
      </p:pic>
      <p:sp>
        <p:nvSpPr>
          <p:cNvPr id="1023" name="Google Shape;168;p3"/>
          <p:cNvSpPr/>
          <p:nvPr/>
        </p:nvSpPr>
        <p:spPr>
          <a:xfrm>
            <a:off x="3746520" y="1793160"/>
            <a:ext cx="4803120" cy="3049560"/>
          </a:xfrm>
          <a:prstGeom prst="rect">
            <a:avLst/>
          </a:prstGeom>
          <a:noFill/>
          <a:ln w="0">
            <a:noFill/>
          </a:ln>
        </p:spPr>
        <p:style>
          <a:lnRef idx="0"/>
          <a:fillRef idx="0"/>
          <a:effectRef idx="0"/>
          <a:fontRef idx="minor"/>
        </p:style>
        <p:txBody>
          <a:bodyPr tIns="91440" bIns="91440" anchor="ctr">
            <a:noAutofit/>
          </a:bodyPr>
          <a:p>
            <a:pPr marL="76320" algn="just">
              <a:lnSpc>
                <a:spcPct val="100000"/>
              </a:lnSpc>
              <a:buNone/>
            </a:pPr>
            <a:r>
              <a:rPr b="1" lang="en-US" sz="2800" spc="-1" strike="noStrike">
                <a:solidFill>
                  <a:srgbClr val="040a24"/>
                </a:solidFill>
                <a:latin typeface="Calibri"/>
                <a:ea typeface="Calibri"/>
              </a:rPr>
              <a:t>Orientado à Documentos</a:t>
            </a:r>
            <a:endParaRPr b="0" lang="pt-BR" sz="2800" spc="-1" strike="noStrike">
              <a:latin typeface="Arial"/>
            </a:endParaRPr>
          </a:p>
          <a:p>
            <a:pPr marL="76320" algn="just">
              <a:lnSpc>
                <a:spcPct val="100000"/>
              </a:lnSpc>
              <a:buNone/>
            </a:pP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Baixa curva de aprendizado</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Baseado em JSON</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Escalabilidade horizontal</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Multi-plataforma</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Transações ACID para multi-documento</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Consultas: Suporta javascript</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PlaceHolder 1"/>
          <p:cNvSpPr>
            <a:spLocks noGrp="1"/>
          </p:cNvSpPr>
          <p:nvPr>
            <p:ph type="sldNum" idx="11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040D2F67-F305-4B37-B8B0-FE242E3BBEA6}"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025"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Modelos NoSQL</a:t>
            </a:r>
            <a:endParaRPr b="0" lang="pt-BR" sz="4000" spc="-1" strike="noStrike">
              <a:latin typeface="Arial"/>
            </a:endParaRPr>
          </a:p>
        </p:txBody>
      </p:sp>
      <p:grpSp>
        <p:nvGrpSpPr>
          <p:cNvPr id="1026" name="Agrupar 12"/>
          <p:cNvGrpSpPr/>
          <p:nvPr/>
        </p:nvGrpSpPr>
        <p:grpSpPr>
          <a:xfrm>
            <a:off x="569160" y="1691280"/>
            <a:ext cx="2804760" cy="3161520"/>
            <a:chOff x="569160" y="1691280"/>
            <a:chExt cx="2804760" cy="3161520"/>
          </a:xfrm>
        </p:grpSpPr>
        <p:sp>
          <p:nvSpPr>
            <p:cNvPr id="1027" name="Retângulo: Cantos Arredondados 6"/>
            <p:cNvSpPr/>
            <p:nvPr/>
          </p:nvSpPr>
          <p:spPr>
            <a:xfrm>
              <a:off x="1098720" y="16912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Documentos</a:t>
              </a:r>
              <a:endParaRPr b="0" lang="pt-BR" sz="1400" spc="-1" strike="noStrike">
                <a:latin typeface="Arial"/>
              </a:endParaRPr>
            </a:p>
          </p:txBody>
        </p:sp>
        <p:sp>
          <p:nvSpPr>
            <p:cNvPr id="1028" name="Retângulo: Cantos Arredondados 7"/>
            <p:cNvSpPr/>
            <p:nvPr/>
          </p:nvSpPr>
          <p:spPr>
            <a:xfrm>
              <a:off x="1098720" y="2358000"/>
              <a:ext cx="2275200" cy="52884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1" lang="pt-BR" sz="1400" spc="-1" strike="noStrike">
                  <a:solidFill>
                    <a:srgbClr val="ffffff"/>
                  </a:solidFill>
                  <a:latin typeface="Arial"/>
                  <a:ea typeface="Arial"/>
                </a:rPr>
                <a:t>Wide-columns</a:t>
              </a:r>
              <a:endParaRPr b="0" lang="pt-BR" sz="1400" spc="-1" strike="noStrike">
                <a:latin typeface="Arial"/>
              </a:endParaRPr>
            </a:p>
          </p:txBody>
        </p:sp>
        <p:sp>
          <p:nvSpPr>
            <p:cNvPr id="1029" name="Retângulo: Cantos Arredondados 8"/>
            <p:cNvSpPr/>
            <p:nvPr/>
          </p:nvSpPr>
          <p:spPr>
            <a:xfrm>
              <a:off x="1098720" y="30034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Key-Value</a:t>
              </a:r>
              <a:endParaRPr b="0" lang="pt-BR" sz="1400" spc="-1" strike="noStrike">
                <a:latin typeface="Arial"/>
              </a:endParaRPr>
            </a:p>
          </p:txBody>
        </p:sp>
        <p:sp>
          <p:nvSpPr>
            <p:cNvPr id="1030" name="Retângulo: Cantos Arredondados 9"/>
            <p:cNvSpPr/>
            <p:nvPr/>
          </p:nvSpPr>
          <p:spPr>
            <a:xfrm>
              <a:off x="1098720" y="363852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Grafos</a:t>
              </a:r>
              <a:endParaRPr b="0" lang="pt-BR" sz="1400" spc="-1" strike="noStrike">
                <a:latin typeface="Arial"/>
              </a:endParaRPr>
            </a:p>
          </p:txBody>
        </p:sp>
        <p:sp>
          <p:nvSpPr>
            <p:cNvPr id="1031" name="Retângulo: Cantos Arredondados 10"/>
            <p:cNvSpPr/>
            <p:nvPr/>
          </p:nvSpPr>
          <p:spPr>
            <a:xfrm>
              <a:off x="1066680" y="427356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Orientado à Objetos</a:t>
              </a:r>
              <a:endParaRPr b="0" lang="pt-BR" sz="1400" spc="-1" strike="noStrike">
                <a:latin typeface="Arial"/>
              </a:endParaRPr>
            </a:p>
          </p:txBody>
        </p:sp>
        <p:sp>
          <p:nvSpPr>
            <p:cNvPr id="1032" name="CaixaDeTexto 11"/>
            <p:cNvSpPr/>
            <p:nvPr/>
          </p:nvSpPr>
          <p:spPr>
            <a:xfrm rot="16200000">
              <a:off x="-728280" y="3037320"/>
              <a:ext cx="3113280" cy="51768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2800" spc="-1" strike="noStrike">
                  <a:solidFill>
                    <a:srgbClr val="000000"/>
                  </a:solidFill>
                  <a:latin typeface="Calibri"/>
                  <a:ea typeface="Arial"/>
                </a:rPr>
                <a:t>SGBDs NoSQL</a:t>
              </a:r>
              <a:endParaRPr b="0" lang="pt-BR" sz="2800" spc="-1" strike="noStrike">
                <a:latin typeface="Arial"/>
              </a:endParaRPr>
            </a:p>
          </p:txBody>
        </p:sp>
      </p:grpSp>
      <p:sp>
        <p:nvSpPr>
          <p:cNvPr id="1033" name="Google Shape;168;p3"/>
          <p:cNvSpPr/>
          <p:nvPr/>
        </p:nvSpPr>
        <p:spPr>
          <a:xfrm>
            <a:off x="3746520" y="1793160"/>
            <a:ext cx="4803120" cy="3049560"/>
          </a:xfrm>
          <a:prstGeom prst="rect">
            <a:avLst/>
          </a:prstGeom>
          <a:noFill/>
          <a:ln w="0">
            <a:noFill/>
          </a:ln>
        </p:spPr>
        <p:style>
          <a:lnRef idx="0"/>
          <a:fillRef idx="0"/>
          <a:effectRef idx="0"/>
          <a:fontRef idx="minor"/>
        </p:style>
        <p:txBody>
          <a:bodyPr tIns="91440" bIns="91440" anchor="ctr">
            <a:noAutofit/>
          </a:bodyPr>
          <a:p>
            <a:pPr marL="76320" algn="just">
              <a:lnSpc>
                <a:spcPct val="100000"/>
              </a:lnSpc>
              <a:buNone/>
            </a:pPr>
            <a:r>
              <a:rPr b="1" lang="en-US" sz="2800" spc="-1" strike="noStrike">
                <a:solidFill>
                  <a:srgbClr val="040a24"/>
                </a:solidFill>
                <a:latin typeface="Calibri"/>
                <a:ea typeface="Calibri"/>
              </a:rPr>
              <a:t>Orientado à Colunas</a:t>
            </a:r>
            <a:endParaRPr b="0" lang="pt-BR" sz="2800" spc="-1" strike="noStrike">
              <a:latin typeface="Arial"/>
            </a:endParaRPr>
          </a:p>
          <a:p>
            <a:pPr marL="76320" algn="just">
              <a:lnSpc>
                <a:spcPct val="100000"/>
              </a:lnSpc>
              <a:buNone/>
            </a:pP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Origem: Facebbok</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Open-source: 2008</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Performático</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Descentralizado</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Consultas: CQL</a:t>
            </a:r>
            <a:endParaRPr b="0" lang="pt-BR" sz="2000" spc="-1" strike="noStrike">
              <a:latin typeface="Arial"/>
            </a:endParaRPr>
          </a:p>
        </p:txBody>
      </p:sp>
      <p:pic>
        <p:nvPicPr>
          <p:cNvPr id="1034" name="Imagem 13" descr="Logotipo, nome da empresa&#10;&#10;Descrição gerada automaticamente"/>
          <p:cNvPicPr/>
          <p:nvPr/>
        </p:nvPicPr>
        <p:blipFill>
          <a:blip r:embed="rId1"/>
          <a:srcRect l="24309" t="10418" r="24700" b="-1781"/>
          <a:stretch/>
        </p:blipFill>
        <p:spPr>
          <a:xfrm>
            <a:off x="5551200" y="410760"/>
            <a:ext cx="2206800" cy="1513800"/>
          </a:xfrm>
          <a:prstGeom prst="rect">
            <a:avLst/>
          </a:prstGeom>
          <a:ln w="0">
            <a:noFill/>
          </a:ln>
        </p:spPr>
      </p:pic>
      <p:pic>
        <p:nvPicPr>
          <p:cNvPr id="1035" name="Imagem 14" descr="Logotipo&#10;&#10;Descrição gerada automaticamente"/>
          <p:cNvPicPr/>
          <p:nvPr/>
        </p:nvPicPr>
        <p:blipFill>
          <a:blip r:embed="rId2"/>
          <a:stretch/>
        </p:blipFill>
        <p:spPr>
          <a:xfrm>
            <a:off x="6369840" y="3526920"/>
            <a:ext cx="2349360" cy="1144440"/>
          </a:xfrm>
          <a:prstGeom prst="rect">
            <a:avLst/>
          </a:prstGeom>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PlaceHolder 1"/>
          <p:cNvSpPr>
            <a:spLocks noGrp="1"/>
          </p:cNvSpPr>
          <p:nvPr>
            <p:ph type="sldNum" idx="11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527AF8A8-1CE4-4C2A-B07E-E8AD2EA2F773}"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037"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Modelos NoSQL</a:t>
            </a:r>
            <a:endParaRPr b="0" lang="pt-BR" sz="4000" spc="-1" strike="noStrike">
              <a:latin typeface="Arial"/>
            </a:endParaRPr>
          </a:p>
        </p:txBody>
      </p:sp>
      <p:grpSp>
        <p:nvGrpSpPr>
          <p:cNvPr id="1038" name="Agrupar 12"/>
          <p:cNvGrpSpPr/>
          <p:nvPr/>
        </p:nvGrpSpPr>
        <p:grpSpPr>
          <a:xfrm>
            <a:off x="569160" y="1691280"/>
            <a:ext cx="2804760" cy="3161520"/>
            <a:chOff x="569160" y="1691280"/>
            <a:chExt cx="2804760" cy="3161520"/>
          </a:xfrm>
        </p:grpSpPr>
        <p:sp>
          <p:nvSpPr>
            <p:cNvPr id="1039" name="Retângulo: Cantos Arredondados 6"/>
            <p:cNvSpPr/>
            <p:nvPr/>
          </p:nvSpPr>
          <p:spPr>
            <a:xfrm>
              <a:off x="1098720" y="16912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Documentos</a:t>
              </a:r>
              <a:endParaRPr b="0" lang="pt-BR" sz="1400" spc="-1" strike="noStrike">
                <a:latin typeface="Arial"/>
              </a:endParaRPr>
            </a:p>
          </p:txBody>
        </p:sp>
        <p:sp>
          <p:nvSpPr>
            <p:cNvPr id="1040" name="Retângulo: Cantos Arredondados 7"/>
            <p:cNvSpPr/>
            <p:nvPr/>
          </p:nvSpPr>
          <p:spPr>
            <a:xfrm>
              <a:off x="1098720" y="235800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Wide-columns</a:t>
              </a:r>
              <a:endParaRPr b="0" lang="pt-BR" sz="1400" spc="-1" strike="noStrike">
                <a:latin typeface="Arial"/>
              </a:endParaRPr>
            </a:p>
          </p:txBody>
        </p:sp>
        <p:sp>
          <p:nvSpPr>
            <p:cNvPr id="1041" name="Retângulo: Cantos Arredondados 8"/>
            <p:cNvSpPr/>
            <p:nvPr/>
          </p:nvSpPr>
          <p:spPr>
            <a:xfrm>
              <a:off x="1098720" y="3003480"/>
              <a:ext cx="2275200" cy="52884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1" lang="pt-BR" sz="1400" spc="-1" strike="noStrike">
                  <a:solidFill>
                    <a:srgbClr val="ffffff"/>
                  </a:solidFill>
                  <a:latin typeface="Arial"/>
                  <a:ea typeface="Arial"/>
                </a:rPr>
                <a:t>Key-Value</a:t>
              </a:r>
              <a:endParaRPr b="0" lang="pt-BR" sz="1400" spc="-1" strike="noStrike">
                <a:latin typeface="Arial"/>
              </a:endParaRPr>
            </a:p>
          </p:txBody>
        </p:sp>
        <p:sp>
          <p:nvSpPr>
            <p:cNvPr id="1042" name="Retângulo: Cantos Arredondados 9"/>
            <p:cNvSpPr/>
            <p:nvPr/>
          </p:nvSpPr>
          <p:spPr>
            <a:xfrm>
              <a:off x="1098720" y="363852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Grafos</a:t>
              </a:r>
              <a:endParaRPr b="0" lang="pt-BR" sz="1400" spc="-1" strike="noStrike">
                <a:latin typeface="Arial"/>
              </a:endParaRPr>
            </a:p>
          </p:txBody>
        </p:sp>
        <p:sp>
          <p:nvSpPr>
            <p:cNvPr id="1043" name="Retângulo: Cantos Arredondados 10"/>
            <p:cNvSpPr/>
            <p:nvPr/>
          </p:nvSpPr>
          <p:spPr>
            <a:xfrm>
              <a:off x="1066680" y="427356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Orientado à Objetos</a:t>
              </a:r>
              <a:endParaRPr b="0" lang="pt-BR" sz="1400" spc="-1" strike="noStrike">
                <a:latin typeface="Arial"/>
              </a:endParaRPr>
            </a:p>
          </p:txBody>
        </p:sp>
        <p:sp>
          <p:nvSpPr>
            <p:cNvPr id="1044" name="CaixaDeTexto 11"/>
            <p:cNvSpPr/>
            <p:nvPr/>
          </p:nvSpPr>
          <p:spPr>
            <a:xfrm rot="16200000">
              <a:off x="-728280" y="3037320"/>
              <a:ext cx="3113280" cy="51768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2800" spc="-1" strike="noStrike">
                  <a:solidFill>
                    <a:srgbClr val="000000"/>
                  </a:solidFill>
                  <a:latin typeface="Calibri"/>
                  <a:ea typeface="Arial"/>
                </a:rPr>
                <a:t>SGBDs NoSQL</a:t>
              </a:r>
              <a:endParaRPr b="0" lang="pt-BR" sz="2800" spc="-1" strike="noStrike">
                <a:latin typeface="Arial"/>
              </a:endParaRPr>
            </a:p>
          </p:txBody>
        </p:sp>
      </p:grpSp>
      <p:sp>
        <p:nvSpPr>
          <p:cNvPr id="1045" name="Google Shape;168;p3"/>
          <p:cNvSpPr/>
          <p:nvPr/>
        </p:nvSpPr>
        <p:spPr>
          <a:xfrm>
            <a:off x="3746520" y="1793160"/>
            <a:ext cx="4803120" cy="3049560"/>
          </a:xfrm>
          <a:prstGeom prst="rect">
            <a:avLst/>
          </a:prstGeom>
          <a:noFill/>
          <a:ln w="0">
            <a:noFill/>
          </a:ln>
        </p:spPr>
        <p:style>
          <a:lnRef idx="0"/>
          <a:fillRef idx="0"/>
          <a:effectRef idx="0"/>
          <a:fontRef idx="minor"/>
        </p:style>
        <p:txBody>
          <a:bodyPr tIns="91440" bIns="91440" anchor="ctr">
            <a:noAutofit/>
          </a:bodyPr>
          <a:p>
            <a:pPr marL="76320" algn="just">
              <a:lnSpc>
                <a:spcPct val="100000"/>
              </a:lnSpc>
              <a:buNone/>
            </a:pPr>
            <a:r>
              <a:rPr b="1" lang="en-US" sz="2800" spc="-1" strike="noStrike">
                <a:solidFill>
                  <a:srgbClr val="040a24"/>
                </a:solidFill>
                <a:latin typeface="Calibri"/>
                <a:ea typeface="Calibri"/>
              </a:rPr>
              <a:t>Orientado à Key-Value</a:t>
            </a:r>
            <a:endParaRPr b="0" lang="pt-BR" sz="2800" spc="-1" strike="noStrike">
              <a:latin typeface="Arial"/>
            </a:endParaRPr>
          </a:p>
          <a:p>
            <a:pPr marL="76320" algn="just">
              <a:lnSpc>
                <a:spcPct val="100000"/>
              </a:lnSpc>
              <a:buNone/>
            </a:pP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2009 - Escrito em C</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Compatível c/ outras linguagens</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Performático</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Support: strings, lists, maps, sets, JSON, Graphs ...</a:t>
            </a:r>
            <a:endParaRPr b="0" lang="pt-BR" sz="2000" spc="-1" strike="noStrike">
              <a:latin typeface="Arial"/>
            </a:endParaRPr>
          </a:p>
        </p:txBody>
      </p:sp>
      <p:pic>
        <p:nvPicPr>
          <p:cNvPr id="1046" name="Imagem 13" descr="Logotipo, nome da empresa&#10;&#10;Descrição gerada automaticamente"/>
          <p:cNvPicPr/>
          <p:nvPr/>
        </p:nvPicPr>
        <p:blipFill>
          <a:blip r:embed="rId1"/>
          <a:srcRect l="23133" t="20412" r="21958" b="18062"/>
          <a:stretch/>
        </p:blipFill>
        <p:spPr>
          <a:xfrm>
            <a:off x="5270760" y="665280"/>
            <a:ext cx="2961360" cy="1256400"/>
          </a:xfrm>
          <a:prstGeom prst="rect">
            <a:avLst/>
          </a:prstGeom>
          <a:ln w="0">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PlaceHolder 1"/>
          <p:cNvSpPr>
            <a:spLocks noGrp="1"/>
          </p:cNvSpPr>
          <p:nvPr>
            <p:ph type="sldNum" idx="11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1B280EDA-515C-44F8-8360-3017164DB22D}"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048"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Modelos NoSQL</a:t>
            </a:r>
            <a:endParaRPr b="0" lang="pt-BR" sz="4000" spc="-1" strike="noStrike">
              <a:latin typeface="Arial"/>
            </a:endParaRPr>
          </a:p>
        </p:txBody>
      </p:sp>
      <p:grpSp>
        <p:nvGrpSpPr>
          <p:cNvPr id="1049" name="Agrupar 12"/>
          <p:cNvGrpSpPr/>
          <p:nvPr/>
        </p:nvGrpSpPr>
        <p:grpSpPr>
          <a:xfrm>
            <a:off x="569160" y="1691280"/>
            <a:ext cx="2804760" cy="3161520"/>
            <a:chOff x="569160" y="1691280"/>
            <a:chExt cx="2804760" cy="3161520"/>
          </a:xfrm>
        </p:grpSpPr>
        <p:sp>
          <p:nvSpPr>
            <p:cNvPr id="1050" name="Retângulo: Cantos Arredondados 6"/>
            <p:cNvSpPr/>
            <p:nvPr/>
          </p:nvSpPr>
          <p:spPr>
            <a:xfrm>
              <a:off x="1098720" y="16912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Documentos</a:t>
              </a:r>
              <a:endParaRPr b="0" lang="pt-BR" sz="1400" spc="-1" strike="noStrike">
                <a:latin typeface="Arial"/>
              </a:endParaRPr>
            </a:p>
          </p:txBody>
        </p:sp>
        <p:sp>
          <p:nvSpPr>
            <p:cNvPr id="1051" name="Retângulo: Cantos Arredondados 7"/>
            <p:cNvSpPr/>
            <p:nvPr/>
          </p:nvSpPr>
          <p:spPr>
            <a:xfrm>
              <a:off x="1098720" y="235800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Wide-columns</a:t>
              </a:r>
              <a:endParaRPr b="0" lang="pt-BR" sz="1400" spc="-1" strike="noStrike">
                <a:latin typeface="Arial"/>
              </a:endParaRPr>
            </a:p>
          </p:txBody>
        </p:sp>
        <p:sp>
          <p:nvSpPr>
            <p:cNvPr id="1052" name="Retângulo: Cantos Arredondados 8"/>
            <p:cNvSpPr/>
            <p:nvPr/>
          </p:nvSpPr>
          <p:spPr>
            <a:xfrm>
              <a:off x="1098720" y="30034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Key-Value</a:t>
              </a:r>
              <a:endParaRPr b="0" lang="pt-BR" sz="1400" spc="-1" strike="noStrike">
                <a:latin typeface="Arial"/>
              </a:endParaRPr>
            </a:p>
          </p:txBody>
        </p:sp>
        <p:sp>
          <p:nvSpPr>
            <p:cNvPr id="1053" name="Retângulo: Cantos Arredondados 9"/>
            <p:cNvSpPr/>
            <p:nvPr/>
          </p:nvSpPr>
          <p:spPr>
            <a:xfrm>
              <a:off x="1098720" y="3638520"/>
              <a:ext cx="2275200" cy="52884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1" lang="pt-BR" sz="1400" spc="-1" strike="noStrike">
                  <a:solidFill>
                    <a:srgbClr val="ffffff"/>
                  </a:solidFill>
                  <a:latin typeface="Arial"/>
                  <a:ea typeface="Arial"/>
                </a:rPr>
                <a:t>Grafos</a:t>
              </a:r>
              <a:endParaRPr b="0" lang="pt-BR" sz="1400" spc="-1" strike="noStrike">
                <a:latin typeface="Arial"/>
              </a:endParaRPr>
            </a:p>
          </p:txBody>
        </p:sp>
        <p:sp>
          <p:nvSpPr>
            <p:cNvPr id="1054" name="Retângulo: Cantos Arredondados 10"/>
            <p:cNvSpPr/>
            <p:nvPr/>
          </p:nvSpPr>
          <p:spPr>
            <a:xfrm>
              <a:off x="1066680" y="427356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Orientado à Objetos</a:t>
              </a:r>
              <a:endParaRPr b="0" lang="pt-BR" sz="1400" spc="-1" strike="noStrike">
                <a:latin typeface="Arial"/>
              </a:endParaRPr>
            </a:p>
          </p:txBody>
        </p:sp>
        <p:sp>
          <p:nvSpPr>
            <p:cNvPr id="1055" name="CaixaDeTexto 11"/>
            <p:cNvSpPr/>
            <p:nvPr/>
          </p:nvSpPr>
          <p:spPr>
            <a:xfrm rot="16200000">
              <a:off x="-728280" y="3037320"/>
              <a:ext cx="3113280" cy="51768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2800" spc="-1" strike="noStrike">
                  <a:solidFill>
                    <a:srgbClr val="000000"/>
                  </a:solidFill>
                  <a:latin typeface="Calibri"/>
                  <a:ea typeface="Arial"/>
                </a:rPr>
                <a:t>SGBDs NoSQL</a:t>
              </a:r>
              <a:endParaRPr b="0" lang="pt-BR" sz="2800" spc="-1" strike="noStrike">
                <a:latin typeface="Arial"/>
              </a:endParaRPr>
            </a:p>
          </p:txBody>
        </p:sp>
      </p:grpSp>
      <p:sp>
        <p:nvSpPr>
          <p:cNvPr id="1056" name="Google Shape;168;p3"/>
          <p:cNvSpPr/>
          <p:nvPr/>
        </p:nvSpPr>
        <p:spPr>
          <a:xfrm>
            <a:off x="3746520" y="1793160"/>
            <a:ext cx="4803120" cy="3049560"/>
          </a:xfrm>
          <a:prstGeom prst="rect">
            <a:avLst/>
          </a:prstGeom>
          <a:noFill/>
          <a:ln w="0">
            <a:noFill/>
          </a:ln>
        </p:spPr>
        <p:style>
          <a:lnRef idx="0"/>
          <a:fillRef idx="0"/>
          <a:effectRef idx="0"/>
          <a:fontRef idx="minor"/>
        </p:style>
        <p:txBody>
          <a:bodyPr tIns="91440" bIns="91440" anchor="ctr">
            <a:noAutofit/>
          </a:bodyPr>
          <a:p>
            <a:pPr marL="76320" algn="just">
              <a:lnSpc>
                <a:spcPct val="100000"/>
              </a:lnSpc>
              <a:buNone/>
            </a:pPr>
            <a:r>
              <a:rPr b="1" lang="en-US" sz="2800" spc="-1" strike="noStrike">
                <a:solidFill>
                  <a:srgbClr val="040a24"/>
                </a:solidFill>
                <a:latin typeface="Calibri"/>
                <a:ea typeface="Calibri"/>
              </a:rPr>
              <a:t>Orientado à Grafos</a:t>
            </a:r>
            <a:endParaRPr b="0" lang="pt-BR" sz="2800" spc="-1" strike="noStrike">
              <a:latin typeface="Arial"/>
            </a:endParaRPr>
          </a:p>
          <a:p>
            <a:pPr marL="76320" algn="just">
              <a:lnSpc>
                <a:spcPct val="100000"/>
              </a:lnSpc>
              <a:buNone/>
            </a:pPr>
            <a:endParaRPr b="0" lang="pt-BR" sz="28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2007- escrito em java</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TAD: grafos</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Cypher: query para grafos</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Data science</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Compatível: Python, NodeJS, GO, .NET e Java ...</a:t>
            </a:r>
            <a:endParaRPr b="0" lang="pt-BR" sz="2000" spc="-1" strike="noStrike">
              <a:latin typeface="Arial"/>
            </a:endParaRPr>
          </a:p>
        </p:txBody>
      </p:sp>
      <p:pic>
        <p:nvPicPr>
          <p:cNvPr id="1057" name="Imagem 13" descr=""/>
          <p:cNvPicPr/>
          <p:nvPr/>
        </p:nvPicPr>
        <p:blipFill>
          <a:blip r:embed="rId1"/>
          <a:stretch/>
        </p:blipFill>
        <p:spPr>
          <a:xfrm>
            <a:off x="5901120" y="640440"/>
            <a:ext cx="2742840" cy="1029240"/>
          </a:xfrm>
          <a:prstGeom prst="rect">
            <a:avLst/>
          </a:prstGeom>
          <a:ln w="0">
            <a:noFill/>
          </a:ln>
        </p:spPr>
      </p:pic>
      <p:pic>
        <p:nvPicPr>
          <p:cNvPr id="1058" name="Imagem 13" descr="Uma imagem contendo Diagrama&#10;&#10;Descrição gerada automaticamente"/>
          <p:cNvPicPr/>
          <p:nvPr/>
        </p:nvPicPr>
        <p:blipFill>
          <a:blip r:embed="rId2"/>
          <a:stretch/>
        </p:blipFill>
        <p:spPr>
          <a:xfrm>
            <a:off x="7137360" y="1983600"/>
            <a:ext cx="1599840" cy="1937880"/>
          </a:xfrm>
          <a:prstGeom prst="rect">
            <a:avLst/>
          </a:prstGeom>
          <a:ln w="0">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PlaceHolder 1"/>
          <p:cNvSpPr>
            <a:spLocks noGrp="1"/>
          </p:cNvSpPr>
          <p:nvPr>
            <p:ph type="sldNum" idx="11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2032C8D6-E318-4A31-A54B-15303831B632}"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060"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Modelos NoSQL</a:t>
            </a:r>
            <a:endParaRPr b="0" lang="pt-BR" sz="4000" spc="-1" strike="noStrike">
              <a:latin typeface="Arial"/>
            </a:endParaRPr>
          </a:p>
        </p:txBody>
      </p:sp>
      <p:grpSp>
        <p:nvGrpSpPr>
          <p:cNvPr id="1061" name="Agrupar 12"/>
          <p:cNvGrpSpPr/>
          <p:nvPr/>
        </p:nvGrpSpPr>
        <p:grpSpPr>
          <a:xfrm>
            <a:off x="569160" y="1691280"/>
            <a:ext cx="2804760" cy="3161520"/>
            <a:chOff x="569160" y="1691280"/>
            <a:chExt cx="2804760" cy="3161520"/>
          </a:xfrm>
        </p:grpSpPr>
        <p:sp>
          <p:nvSpPr>
            <p:cNvPr id="1062" name="Retângulo: Cantos Arredondados 6"/>
            <p:cNvSpPr/>
            <p:nvPr/>
          </p:nvSpPr>
          <p:spPr>
            <a:xfrm>
              <a:off x="1098720" y="16912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Documentos</a:t>
              </a:r>
              <a:endParaRPr b="0" lang="pt-BR" sz="1400" spc="-1" strike="noStrike">
                <a:latin typeface="Arial"/>
              </a:endParaRPr>
            </a:p>
          </p:txBody>
        </p:sp>
        <p:sp>
          <p:nvSpPr>
            <p:cNvPr id="1063" name="Retângulo: Cantos Arredondados 7"/>
            <p:cNvSpPr/>
            <p:nvPr/>
          </p:nvSpPr>
          <p:spPr>
            <a:xfrm>
              <a:off x="1098720" y="235800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Wide-columns</a:t>
              </a:r>
              <a:endParaRPr b="0" lang="pt-BR" sz="1400" spc="-1" strike="noStrike">
                <a:latin typeface="Arial"/>
              </a:endParaRPr>
            </a:p>
          </p:txBody>
        </p:sp>
        <p:sp>
          <p:nvSpPr>
            <p:cNvPr id="1064" name="Retângulo: Cantos Arredondados 8"/>
            <p:cNvSpPr/>
            <p:nvPr/>
          </p:nvSpPr>
          <p:spPr>
            <a:xfrm>
              <a:off x="1098720" y="300348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Key-Value</a:t>
              </a:r>
              <a:endParaRPr b="0" lang="pt-BR" sz="1400" spc="-1" strike="noStrike">
                <a:latin typeface="Arial"/>
              </a:endParaRPr>
            </a:p>
          </p:txBody>
        </p:sp>
        <p:sp>
          <p:nvSpPr>
            <p:cNvPr id="1065" name="Retângulo: Cantos Arredondados 9"/>
            <p:cNvSpPr/>
            <p:nvPr/>
          </p:nvSpPr>
          <p:spPr>
            <a:xfrm>
              <a:off x="1098720" y="3638520"/>
              <a:ext cx="2275200" cy="52884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Grafos</a:t>
              </a:r>
              <a:endParaRPr b="0" lang="pt-BR" sz="1400" spc="-1" strike="noStrike">
                <a:latin typeface="Arial"/>
              </a:endParaRPr>
            </a:p>
          </p:txBody>
        </p:sp>
        <p:sp>
          <p:nvSpPr>
            <p:cNvPr id="1066" name="Retângulo: Cantos Arredondados 10"/>
            <p:cNvSpPr/>
            <p:nvPr/>
          </p:nvSpPr>
          <p:spPr>
            <a:xfrm>
              <a:off x="1066680" y="4273560"/>
              <a:ext cx="2275200" cy="52884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1" lang="pt-BR" sz="1400" spc="-1" strike="noStrike">
                  <a:solidFill>
                    <a:srgbClr val="ffffff"/>
                  </a:solidFill>
                  <a:latin typeface="Arial"/>
                  <a:ea typeface="Arial"/>
                </a:rPr>
                <a:t>Orientado à Objetos</a:t>
              </a:r>
              <a:endParaRPr b="0" lang="pt-BR" sz="1400" spc="-1" strike="noStrike">
                <a:latin typeface="Arial"/>
              </a:endParaRPr>
            </a:p>
          </p:txBody>
        </p:sp>
        <p:sp>
          <p:nvSpPr>
            <p:cNvPr id="1067" name="CaixaDeTexto 11"/>
            <p:cNvSpPr/>
            <p:nvPr/>
          </p:nvSpPr>
          <p:spPr>
            <a:xfrm rot="16200000">
              <a:off x="-728280" y="3037320"/>
              <a:ext cx="3113280" cy="51768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2800" spc="-1" strike="noStrike">
                  <a:solidFill>
                    <a:srgbClr val="000000"/>
                  </a:solidFill>
                  <a:latin typeface="Calibri"/>
                  <a:ea typeface="Arial"/>
                </a:rPr>
                <a:t>SGBDs NoSQL</a:t>
              </a:r>
              <a:endParaRPr b="0" lang="pt-BR" sz="2800" spc="-1" strike="noStrike">
                <a:latin typeface="Arial"/>
              </a:endParaRPr>
            </a:p>
          </p:txBody>
        </p:sp>
      </p:grpSp>
      <p:sp>
        <p:nvSpPr>
          <p:cNvPr id="1068" name="Google Shape;168;p3"/>
          <p:cNvSpPr/>
          <p:nvPr/>
        </p:nvSpPr>
        <p:spPr>
          <a:xfrm>
            <a:off x="3746520" y="1793160"/>
            <a:ext cx="4813920" cy="2795760"/>
          </a:xfrm>
          <a:prstGeom prst="rect">
            <a:avLst/>
          </a:prstGeom>
          <a:noFill/>
          <a:ln w="0">
            <a:noFill/>
          </a:ln>
        </p:spPr>
        <p:style>
          <a:lnRef idx="0"/>
          <a:fillRef idx="0"/>
          <a:effectRef idx="0"/>
          <a:fontRef idx="minor"/>
        </p:style>
        <p:txBody>
          <a:bodyPr tIns="91440" bIns="91440" anchor="ctr">
            <a:noAutofit/>
          </a:bodyPr>
          <a:p>
            <a:pPr marL="76320" algn="just">
              <a:lnSpc>
                <a:spcPct val="100000"/>
              </a:lnSpc>
              <a:buNone/>
            </a:pPr>
            <a:r>
              <a:rPr b="1" lang="en-US" sz="2800" spc="-1" strike="noStrike">
                <a:solidFill>
                  <a:srgbClr val="040a24"/>
                </a:solidFill>
                <a:latin typeface="Calibri"/>
                <a:ea typeface="Calibri"/>
              </a:rPr>
              <a:t>Orientado à Objetos</a:t>
            </a:r>
            <a:endParaRPr b="0" lang="pt-BR" sz="2800" spc="-1" strike="noStrike">
              <a:latin typeface="Arial"/>
            </a:endParaRPr>
          </a:p>
          <a:p>
            <a:pPr marL="76320" algn="just">
              <a:lnSpc>
                <a:spcPct val="100000"/>
              </a:lnSpc>
              <a:buNone/>
            </a:pPr>
            <a:endParaRPr b="0" lang="pt-BR" sz="28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2008 – open-source</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Escrito em .NET e Java</a:t>
            </a:r>
            <a:endParaRPr b="0" lang="pt-BR" sz="2000" spc="-1" strike="noStrike">
              <a:latin typeface="Arial"/>
            </a:endParaRPr>
          </a:p>
          <a:p>
            <a:pPr lvl="1" marL="419040" indent="-343080">
              <a:lnSpc>
                <a:spcPct val="100000"/>
              </a:lnSpc>
              <a:buClr>
                <a:srgbClr val="000000"/>
              </a:buClr>
              <a:buFont typeface="Arial"/>
              <a:buChar char="•"/>
            </a:pPr>
            <a:r>
              <a:rPr b="0" lang="en-US" sz="2000" spc="-1" strike="noStrike">
                <a:solidFill>
                  <a:srgbClr val="040a24"/>
                </a:solidFill>
                <a:latin typeface="Calibri"/>
                <a:ea typeface="Arial"/>
              </a:rPr>
              <a:t>Cross-plataform</a:t>
            </a:r>
            <a:endParaRPr b="0" lang="pt-BR" sz="2000" spc="-1" strike="noStrike">
              <a:latin typeface="Arial"/>
            </a:endParaRPr>
          </a:p>
        </p:txBody>
      </p:sp>
      <p:pic>
        <p:nvPicPr>
          <p:cNvPr id="1069" name="Imagem 13" descr="Uma imagem contendo Logotipo&#10;&#10;Descrição gerada automaticamente"/>
          <p:cNvPicPr/>
          <p:nvPr/>
        </p:nvPicPr>
        <p:blipFill>
          <a:blip r:embed="rId1"/>
          <a:stretch/>
        </p:blipFill>
        <p:spPr>
          <a:xfrm>
            <a:off x="5473440" y="995760"/>
            <a:ext cx="2381040" cy="952200"/>
          </a:xfrm>
          <a:prstGeom prst="rect">
            <a:avLst/>
          </a:prstGeom>
          <a:ln w="0">
            <a:noFill/>
          </a:ln>
        </p:spPr>
      </p:pic>
      <p:pic>
        <p:nvPicPr>
          <p:cNvPr id="1070" name="Imagem 13" descr="Interface gráfica do usuário, Texto, Aplicativo, chat ou mensagem de texto, Site&#10;&#10;Descrição gerada automaticamente"/>
          <p:cNvPicPr/>
          <p:nvPr/>
        </p:nvPicPr>
        <p:blipFill>
          <a:blip r:embed="rId2"/>
          <a:stretch/>
        </p:blipFill>
        <p:spPr>
          <a:xfrm>
            <a:off x="4967640" y="4194000"/>
            <a:ext cx="3483720" cy="744840"/>
          </a:xfrm>
          <a:prstGeom prst="rect">
            <a:avLst/>
          </a:prstGeom>
          <a:ln w="0">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PlaceHolder 1"/>
          <p:cNvSpPr>
            <a:spLocks noGrp="1"/>
          </p:cNvSpPr>
          <p:nvPr>
            <p:ph type="sldNum" idx="11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2D52838F-D989-426C-A000-6596663A7DD8}"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072"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DB &amp; Cloud</a:t>
            </a:r>
            <a:endParaRPr b="0" lang="pt-BR" sz="4000" spc="-1" strike="noStrike">
              <a:latin typeface="Arial"/>
            </a:endParaRPr>
          </a:p>
        </p:txBody>
      </p:sp>
      <p:pic>
        <p:nvPicPr>
          <p:cNvPr id="1073" name="Imagem 9" descr="Logotipo, nome da empresa&#10;&#10;Descrição gerada automaticamente"/>
          <p:cNvPicPr/>
          <p:nvPr/>
        </p:nvPicPr>
        <p:blipFill>
          <a:blip r:embed="rId1"/>
          <a:stretch/>
        </p:blipFill>
        <p:spPr>
          <a:xfrm>
            <a:off x="4235400" y="280440"/>
            <a:ext cx="3583800" cy="1336320"/>
          </a:xfrm>
          <a:prstGeom prst="rect">
            <a:avLst/>
          </a:prstGeom>
          <a:ln w="0">
            <a:noFill/>
          </a:ln>
        </p:spPr>
      </p:pic>
      <p:pic>
        <p:nvPicPr>
          <p:cNvPr id="1074" name="Imagem 20" descr="Logotipo, nome da empresa&#10;&#10;Descrição gerada automaticamente"/>
          <p:cNvPicPr/>
          <p:nvPr/>
        </p:nvPicPr>
        <p:blipFill>
          <a:blip r:embed="rId2"/>
          <a:stretch/>
        </p:blipFill>
        <p:spPr>
          <a:xfrm>
            <a:off x="385920" y="1680840"/>
            <a:ext cx="1761480" cy="897120"/>
          </a:xfrm>
          <a:prstGeom prst="rect">
            <a:avLst/>
          </a:prstGeom>
          <a:ln w="0">
            <a:noFill/>
          </a:ln>
        </p:spPr>
      </p:pic>
      <p:pic>
        <p:nvPicPr>
          <p:cNvPr id="1075" name="Imagem 21" descr="Logotipo, nome da empresa&#10;&#10;Descrição gerada automaticamente"/>
          <p:cNvPicPr/>
          <p:nvPr/>
        </p:nvPicPr>
        <p:blipFill>
          <a:blip r:embed="rId3"/>
          <a:stretch/>
        </p:blipFill>
        <p:spPr>
          <a:xfrm>
            <a:off x="2747520" y="1684440"/>
            <a:ext cx="2570400" cy="976320"/>
          </a:xfrm>
          <a:prstGeom prst="rect">
            <a:avLst/>
          </a:prstGeom>
          <a:ln w="0">
            <a:noFill/>
          </a:ln>
        </p:spPr>
      </p:pic>
      <p:pic>
        <p:nvPicPr>
          <p:cNvPr id="1076" name="Imagem 22" descr="Uma imagem contendo Ícone&#10;&#10;Descrição gerada automaticamente"/>
          <p:cNvPicPr/>
          <p:nvPr/>
        </p:nvPicPr>
        <p:blipFill>
          <a:blip r:embed="rId4"/>
          <a:stretch/>
        </p:blipFill>
        <p:spPr>
          <a:xfrm>
            <a:off x="5669640" y="1679040"/>
            <a:ext cx="1955520" cy="1029960"/>
          </a:xfrm>
          <a:prstGeom prst="rect">
            <a:avLst/>
          </a:prstGeom>
          <a:ln w="0">
            <a:noFill/>
          </a:ln>
        </p:spPr>
      </p:pic>
      <p:pic>
        <p:nvPicPr>
          <p:cNvPr id="1077" name="Imagem 23" descr="Logotipo, nome da empresa&#10;&#10;Descrição gerada automaticamente"/>
          <p:cNvPicPr/>
          <p:nvPr/>
        </p:nvPicPr>
        <p:blipFill>
          <a:blip r:embed="rId5"/>
          <a:srcRect l="0" t="67327" r="1008" b="11557"/>
          <a:stretch/>
        </p:blipFill>
        <p:spPr>
          <a:xfrm>
            <a:off x="2691720" y="3947760"/>
            <a:ext cx="2121120" cy="451800"/>
          </a:xfrm>
          <a:prstGeom prst="rect">
            <a:avLst/>
          </a:prstGeom>
          <a:ln w="0">
            <a:noFill/>
          </a:ln>
        </p:spPr>
      </p:pic>
      <p:pic>
        <p:nvPicPr>
          <p:cNvPr id="1078" name="Imagem 24" descr="Ícone&#10;&#10;Descrição gerada automaticamente"/>
          <p:cNvPicPr/>
          <p:nvPr/>
        </p:nvPicPr>
        <p:blipFill>
          <a:blip r:embed="rId6"/>
          <a:stretch/>
        </p:blipFill>
        <p:spPr>
          <a:xfrm>
            <a:off x="4936320" y="3458160"/>
            <a:ext cx="2742840" cy="1440000"/>
          </a:xfrm>
          <a:prstGeom prst="rect">
            <a:avLst/>
          </a:prstGeom>
          <a:ln w="0">
            <a:noFill/>
          </a:ln>
        </p:spPr>
      </p:pic>
      <p:pic>
        <p:nvPicPr>
          <p:cNvPr id="1079" name="Imagem 25" descr="Ícone&#10;&#10;Descrição gerada automaticamente"/>
          <p:cNvPicPr/>
          <p:nvPr/>
        </p:nvPicPr>
        <p:blipFill>
          <a:blip r:embed="rId7"/>
          <a:stretch/>
        </p:blipFill>
        <p:spPr>
          <a:xfrm>
            <a:off x="934200" y="3063600"/>
            <a:ext cx="1765440" cy="1765440"/>
          </a:xfrm>
          <a:prstGeom prst="rect">
            <a:avLst/>
          </a:prstGeom>
          <a:ln w="0">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PlaceHolder 1"/>
          <p:cNvSpPr>
            <a:spLocks noGrp="1"/>
          </p:cNvSpPr>
          <p:nvPr>
            <p:ph type="sldNum" idx="11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19617C9D-2650-4FEC-9086-BEBF089567C7}"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081"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Mundo Real</a:t>
            </a:r>
            <a:endParaRPr b="0" lang="pt-BR" sz="4000" spc="-1" strike="noStrike">
              <a:latin typeface="Arial"/>
            </a:endParaRPr>
          </a:p>
        </p:txBody>
      </p:sp>
      <p:grpSp>
        <p:nvGrpSpPr>
          <p:cNvPr id="1082" name="Agrupar 17"/>
          <p:cNvGrpSpPr/>
          <p:nvPr/>
        </p:nvGrpSpPr>
        <p:grpSpPr>
          <a:xfrm>
            <a:off x="1451520" y="1713960"/>
            <a:ext cx="1380240" cy="1160640"/>
            <a:chOff x="1451520" y="1713960"/>
            <a:chExt cx="1380240" cy="1160640"/>
          </a:xfrm>
        </p:grpSpPr>
        <p:pic>
          <p:nvPicPr>
            <p:cNvPr id="1083" name="Imagem 9" descr=""/>
            <p:cNvPicPr/>
            <p:nvPr/>
          </p:nvPicPr>
          <p:blipFill>
            <a:blip r:embed="rId1"/>
            <a:stretch/>
          </p:blipFill>
          <p:spPr>
            <a:xfrm>
              <a:off x="1506960" y="2194560"/>
              <a:ext cx="1324800" cy="680040"/>
            </a:xfrm>
            <a:prstGeom prst="rect">
              <a:avLst/>
            </a:prstGeom>
            <a:ln w="0">
              <a:noFill/>
            </a:ln>
          </p:spPr>
        </p:pic>
        <p:pic>
          <p:nvPicPr>
            <p:cNvPr id="1084" name="Imagem 11" descr=""/>
            <p:cNvPicPr/>
            <p:nvPr/>
          </p:nvPicPr>
          <p:blipFill>
            <a:blip r:embed="rId2"/>
            <a:stretch/>
          </p:blipFill>
          <p:spPr>
            <a:xfrm>
              <a:off x="1451520" y="1713960"/>
              <a:ext cx="980640" cy="826200"/>
            </a:xfrm>
            <a:prstGeom prst="rect">
              <a:avLst/>
            </a:prstGeom>
            <a:ln w="0">
              <a:noFill/>
            </a:ln>
          </p:spPr>
        </p:pic>
      </p:grpSp>
      <p:grpSp>
        <p:nvGrpSpPr>
          <p:cNvPr id="1085" name="Agrupar 19"/>
          <p:cNvGrpSpPr/>
          <p:nvPr/>
        </p:nvGrpSpPr>
        <p:grpSpPr>
          <a:xfrm>
            <a:off x="4163400" y="321120"/>
            <a:ext cx="2565720" cy="1606320"/>
            <a:chOff x="4163400" y="321120"/>
            <a:chExt cx="2565720" cy="1606320"/>
          </a:xfrm>
        </p:grpSpPr>
        <p:pic>
          <p:nvPicPr>
            <p:cNvPr id="1086" name="Imagem 10" descr=""/>
            <p:cNvPicPr/>
            <p:nvPr/>
          </p:nvPicPr>
          <p:blipFill>
            <a:blip r:embed="rId3"/>
            <a:stretch/>
          </p:blipFill>
          <p:spPr>
            <a:xfrm>
              <a:off x="5526000" y="696240"/>
              <a:ext cx="1203120" cy="808200"/>
            </a:xfrm>
            <a:prstGeom prst="rect">
              <a:avLst/>
            </a:prstGeom>
            <a:ln w="0">
              <a:noFill/>
            </a:ln>
          </p:spPr>
        </p:pic>
        <p:pic>
          <p:nvPicPr>
            <p:cNvPr id="1087" name="Imagem 9" descr="Logotipo&#10;&#10;Descrição gerada automaticamente"/>
            <p:cNvPicPr/>
            <p:nvPr/>
          </p:nvPicPr>
          <p:blipFill>
            <a:blip r:embed="rId4"/>
            <a:stretch/>
          </p:blipFill>
          <p:spPr>
            <a:xfrm>
              <a:off x="4163400" y="321120"/>
              <a:ext cx="1324800" cy="680040"/>
            </a:xfrm>
            <a:prstGeom prst="rect">
              <a:avLst/>
            </a:prstGeom>
            <a:ln w="0">
              <a:noFill/>
            </a:ln>
          </p:spPr>
        </p:pic>
        <p:pic>
          <p:nvPicPr>
            <p:cNvPr id="1088" name="Imagem 13" descr="Ícone&#10;&#10;Descrição gerada automaticamente"/>
            <p:cNvPicPr/>
            <p:nvPr/>
          </p:nvPicPr>
          <p:blipFill>
            <a:blip r:embed="rId5"/>
            <a:stretch/>
          </p:blipFill>
          <p:spPr>
            <a:xfrm>
              <a:off x="4655160" y="1099080"/>
              <a:ext cx="817560" cy="828360"/>
            </a:xfrm>
            <a:prstGeom prst="rect">
              <a:avLst/>
            </a:prstGeom>
            <a:ln w="0">
              <a:noFill/>
            </a:ln>
          </p:spPr>
        </p:pic>
      </p:grpSp>
      <p:grpSp>
        <p:nvGrpSpPr>
          <p:cNvPr id="1089" name="Agrupar 16"/>
          <p:cNvGrpSpPr/>
          <p:nvPr/>
        </p:nvGrpSpPr>
        <p:grpSpPr>
          <a:xfrm>
            <a:off x="3200400" y="2486520"/>
            <a:ext cx="3452040" cy="1911960"/>
            <a:chOff x="3200400" y="2486520"/>
            <a:chExt cx="3452040" cy="1911960"/>
          </a:xfrm>
        </p:grpSpPr>
        <p:pic>
          <p:nvPicPr>
            <p:cNvPr id="1090" name="Imagem 9" descr="Logotipo&#10;&#10;Descrição gerada automaticamente"/>
            <p:cNvPicPr/>
            <p:nvPr/>
          </p:nvPicPr>
          <p:blipFill>
            <a:blip r:embed="rId6"/>
            <a:stretch/>
          </p:blipFill>
          <p:spPr>
            <a:xfrm>
              <a:off x="5327640" y="3718440"/>
              <a:ext cx="1324800" cy="680040"/>
            </a:xfrm>
            <a:prstGeom prst="rect">
              <a:avLst/>
            </a:prstGeom>
            <a:ln w="0">
              <a:noFill/>
            </a:ln>
          </p:spPr>
        </p:pic>
        <p:pic>
          <p:nvPicPr>
            <p:cNvPr id="1091" name="Imagem 9" descr="Logotipo&#10;&#10;Descrição gerada automaticamente"/>
            <p:cNvPicPr/>
            <p:nvPr/>
          </p:nvPicPr>
          <p:blipFill>
            <a:blip r:embed="rId7"/>
            <a:stretch/>
          </p:blipFill>
          <p:spPr>
            <a:xfrm>
              <a:off x="3634200" y="3386160"/>
              <a:ext cx="2414880" cy="657000"/>
            </a:xfrm>
            <a:prstGeom prst="rect">
              <a:avLst/>
            </a:prstGeom>
            <a:ln w="0">
              <a:noFill/>
            </a:ln>
          </p:spPr>
        </p:pic>
        <p:pic>
          <p:nvPicPr>
            <p:cNvPr id="1092" name="Imagem 14" descr="Texto&#10;&#10;Descrição gerada automaticamente"/>
            <p:cNvPicPr/>
            <p:nvPr/>
          </p:nvPicPr>
          <p:blipFill>
            <a:blip r:embed="rId8"/>
            <a:srcRect l="14668" t="9904" r="12355" b="16771"/>
            <a:stretch/>
          </p:blipFill>
          <p:spPr>
            <a:xfrm>
              <a:off x="3200400" y="2486520"/>
              <a:ext cx="2001600" cy="776520"/>
            </a:xfrm>
            <a:prstGeom prst="rect">
              <a:avLst/>
            </a:prstGeom>
            <a:ln w="0">
              <a:noFill/>
            </a:ln>
          </p:spPr>
        </p:pic>
      </p:grpSp>
      <p:grpSp>
        <p:nvGrpSpPr>
          <p:cNvPr id="1093" name="Agrupar 18"/>
          <p:cNvGrpSpPr/>
          <p:nvPr/>
        </p:nvGrpSpPr>
        <p:grpSpPr>
          <a:xfrm>
            <a:off x="453600" y="3299760"/>
            <a:ext cx="2352240" cy="1750320"/>
            <a:chOff x="453600" y="3299760"/>
            <a:chExt cx="2352240" cy="1750320"/>
          </a:xfrm>
        </p:grpSpPr>
        <p:pic>
          <p:nvPicPr>
            <p:cNvPr id="1094" name="Imagem 7" descr=""/>
            <p:cNvPicPr/>
            <p:nvPr/>
          </p:nvPicPr>
          <p:blipFill>
            <a:blip r:embed="rId9"/>
            <a:stretch/>
          </p:blipFill>
          <p:spPr>
            <a:xfrm>
              <a:off x="453600" y="4136040"/>
              <a:ext cx="2352240" cy="914040"/>
            </a:xfrm>
            <a:prstGeom prst="rect">
              <a:avLst/>
            </a:prstGeom>
            <a:ln w="0">
              <a:noFill/>
            </a:ln>
          </p:spPr>
        </p:pic>
        <p:pic>
          <p:nvPicPr>
            <p:cNvPr id="1095" name="Imagem 10" descr=""/>
            <p:cNvPicPr/>
            <p:nvPr/>
          </p:nvPicPr>
          <p:blipFill>
            <a:blip r:embed="rId10"/>
            <a:stretch/>
          </p:blipFill>
          <p:spPr>
            <a:xfrm>
              <a:off x="456840" y="3299760"/>
              <a:ext cx="1203120" cy="808200"/>
            </a:xfrm>
            <a:prstGeom prst="rect">
              <a:avLst/>
            </a:prstGeom>
            <a:ln w="0">
              <a:noFill/>
            </a:ln>
          </p:spPr>
        </p:pic>
        <p:pic>
          <p:nvPicPr>
            <p:cNvPr id="1096" name="Imagem 15" descr="Ícone&#10;&#10;Descrição gerada automaticamente"/>
            <p:cNvPicPr/>
            <p:nvPr/>
          </p:nvPicPr>
          <p:blipFill>
            <a:blip r:embed="rId11"/>
            <a:stretch/>
          </p:blipFill>
          <p:spPr>
            <a:xfrm>
              <a:off x="1738800" y="3347640"/>
              <a:ext cx="818640" cy="818640"/>
            </a:xfrm>
            <a:prstGeom prst="rect">
              <a:avLst/>
            </a:prstGeom>
            <a:ln w="0">
              <a:noFill/>
            </a:ln>
          </p:spPr>
        </p:pic>
      </p:grpSp>
      <p:grpSp>
        <p:nvGrpSpPr>
          <p:cNvPr id="1097" name="Agrupar 30"/>
          <p:cNvGrpSpPr/>
          <p:nvPr/>
        </p:nvGrpSpPr>
        <p:grpSpPr>
          <a:xfrm>
            <a:off x="6910920" y="1481760"/>
            <a:ext cx="2037960" cy="2919240"/>
            <a:chOff x="6910920" y="1481760"/>
            <a:chExt cx="2037960" cy="2919240"/>
          </a:xfrm>
        </p:grpSpPr>
        <p:pic>
          <p:nvPicPr>
            <p:cNvPr id="1098" name="Imagem 28" descr=""/>
            <p:cNvPicPr/>
            <p:nvPr/>
          </p:nvPicPr>
          <p:blipFill>
            <a:blip r:embed="rId12"/>
            <a:stretch/>
          </p:blipFill>
          <p:spPr>
            <a:xfrm>
              <a:off x="7010280" y="3366720"/>
              <a:ext cx="1938600" cy="1034280"/>
            </a:xfrm>
            <a:prstGeom prst="rect">
              <a:avLst/>
            </a:prstGeom>
            <a:ln w="0">
              <a:noFill/>
            </a:ln>
          </p:spPr>
        </p:pic>
        <p:pic>
          <p:nvPicPr>
            <p:cNvPr id="1099" name="Imagem 27" descr="Ícone&#10;&#10;Descrição gerada automaticamente"/>
            <p:cNvPicPr/>
            <p:nvPr/>
          </p:nvPicPr>
          <p:blipFill>
            <a:blip r:embed="rId13"/>
            <a:stretch/>
          </p:blipFill>
          <p:spPr>
            <a:xfrm>
              <a:off x="7624080" y="2459520"/>
              <a:ext cx="774360" cy="774360"/>
            </a:xfrm>
            <a:prstGeom prst="rect">
              <a:avLst/>
            </a:prstGeom>
            <a:ln w="0">
              <a:noFill/>
            </a:ln>
          </p:spPr>
        </p:pic>
        <p:pic>
          <p:nvPicPr>
            <p:cNvPr id="1100" name="Imagem 14" descr="Texto&#10;&#10;Descrição gerada automaticamente"/>
            <p:cNvPicPr/>
            <p:nvPr/>
          </p:nvPicPr>
          <p:blipFill>
            <a:blip r:embed="rId14"/>
            <a:srcRect l="14668" t="9904" r="12355" b="16771"/>
            <a:stretch/>
          </p:blipFill>
          <p:spPr>
            <a:xfrm>
              <a:off x="6910920" y="1481760"/>
              <a:ext cx="2001600" cy="776520"/>
            </a:xfrm>
            <a:prstGeom prst="rect">
              <a:avLst/>
            </a:prstGeom>
            <a:ln w="0">
              <a:noFill/>
            </a:ln>
          </p:spPr>
        </p:pic>
      </p:gr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01" name="Agrupar 8"/>
          <p:cNvGrpSpPr/>
          <p:nvPr/>
        </p:nvGrpSpPr>
        <p:grpSpPr>
          <a:xfrm>
            <a:off x="4682160" y="2435760"/>
            <a:ext cx="4235040" cy="2778120"/>
            <a:chOff x="4682160" y="2435760"/>
            <a:chExt cx="4235040" cy="2778120"/>
          </a:xfrm>
        </p:grpSpPr>
        <p:pic>
          <p:nvPicPr>
            <p:cNvPr id="1102" name="Imagem 7" descr="Diagrama&#10;&#10;Descrição gerada automaticamente"/>
            <p:cNvPicPr/>
            <p:nvPr/>
          </p:nvPicPr>
          <p:blipFill>
            <a:blip r:embed="rId1"/>
            <a:stretch/>
          </p:blipFill>
          <p:spPr>
            <a:xfrm>
              <a:off x="4682160" y="2435760"/>
              <a:ext cx="4235040" cy="2377440"/>
            </a:xfrm>
            <a:prstGeom prst="rect">
              <a:avLst/>
            </a:prstGeom>
            <a:ln w="0">
              <a:noFill/>
            </a:ln>
          </p:spPr>
        </p:pic>
        <p:sp>
          <p:nvSpPr>
            <p:cNvPr id="1103" name="CaixaDeTexto 7"/>
            <p:cNvSpPr/>
            <p:nvPr/>
          </p:nvSpPr>
          <p:spPr>
            <a:xfrm>
              <a:off x="5496840" y="4788000"/>
              <a:ext cx="2795760" cy="42588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pt-BR" sz="1100" spc="-1" strike="noStrike">
                  <a:solidFill>
                    <a:srgbClr val="000000"/>
                  </a:solidFill>
                  <a:latin typeface="Calibri"/>
                  <a:ea typeface="Arial"/>
                </a:rPr>
                <a:t>Fonte: https://networkdatascience.ceu.edu/</a:t>
              </a:r>
              <a:endParaRPr b="0" lang="pt-BR" sz="1100" spc="-1" strike="noStrike">
                <a:latin typeface="Arial"/>
              </a:endParaRPr>
            </a:p>
          </p:txBody>
        </p:sp>
      </p:grpSp>
      <p:pic>
        <p:nvPicPr>
          <p:cNvPr id="1104" name="Imagem 6" descr="Ícone&#10;&#10;Descrição gerada automaticamente"/>
          <p:cNvPicPr/>
          <p:nvPr/>
        </p:nvPicPr>
        <p:blipFill>
          <a:blip r:embed="rId2"/>
          <a:stretch/>
        </p:blipFill>
        <p:spPr>
          <a:xfrm rot="780000">
            <a:off x="3213360" y="1280160"/>
            <a:ext cx="2155320" cy="2126880"/>
          </a:xfrm>
          <a:prstGeom prst="rect">
            <a:avLst/>
          </a:prstGeom>
          <a:ln w="0">
            <a:noFill/>
          </a:ln>
        </p:spPr>
      </p:pic>
      <p:sp>
        <p:nvSpPr>
          <p:cNvPr id="1105" name="PlaceHolder 1"/>
          <p:cNvSpPr>
            <a:spLocks noGrp="1"/>
          </p:cNvSpPr>
          <p:nvPr>
            <p:ph type="sldNum" idx="11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D1EF7EDF-9893-4610-8CBD-5F5A3B0D968D}"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106"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Mundo Real</a:t>
            </a:r>
            <a:endParaRPr b="0" lang="pt-BR" sz="4000" spc="-1" strike="noStrike">
              <a:latin typeface="Arial"/>
            </a:endParaRPr>
          </a:p>
        </p:txBody>
      </p:sp>
      <p:pic>
        <p:nvPicPr>
          <p:cNvPr id="1107" name="Imagem 3" descr="Diagrama, Ícone&#10;&#10;Descrição gerada automaticamente"/>
          <p:cNvPicPr/>
          <p:nvPr/>
        </p:nvPicPr>
        <p:blipFill>
          <a:blip r:embed="rId3"/>
          <a:stretch/>
        </p:blipFill>
        <p:spPr>
          <a:xfrm>
            <a:off x="5423040" y="420480"/>
            <a:ext cx="2742840" cy="1868040"/>
          </a:xfrm>
          <a:prstGeom prst="rect">
            <a:avLst/>
          </a:prstGeom>
          <a:ln w="0">
            <a:noFill/>
          </a:ln>
        </p:spPr>
      </p:pic>
      <p:pic>
        <p:nvPicPr>
          <p:cNvPr id="1108" name="Imagem 5" descr="Diagrama, Ícone&#10;&#10;Descrição gerada automaticamente"/>
          <p:cNvPicPr/>
          <p:nvPr/>
        </p:nvPicPr>
        <p:blipFill>
          <a:blip r:embed="rId4"/>
          <a:stretch/>
        </p:blipFill>
        <p:spPr>
          <a:xfrm>
            <a:off x="374760" y="2776320"/>
            <a:ext cx="3081600" cy="1961640"/>
          </a:xfrm>
          <a:prstGeom prst="rect">
            <a:avLst/>
          </a:prstGeom>
          <a:ln w="0">
            <a:noFill/>
          </a:ln>
        </p:spPr>
      </p:pic>
      <p:pic>
        <p:nvPicPr>
          <p:cNvPr id="1109" name="Imagem 14" descr=""/>
          <p:cNvPicPr/>
          <p:nvPr/>
        </p:nvPicPr>
        <p:blipFill>
          <a:blip r:embed="rId5"/>
          <a:stretch/>
        </p:blipFill>
        <p:spPr>
          <a:xfrm>
            <a:off x="300600" y="1590480"/>
            <a:ext cx="2933280" cy="8402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7282c"/>
        </a:solidFill>
      </p:bgPr>
    </p:bg>
    <p:spTree>
      <p:nvGrpSpPr>
        <p:cNvPr id="1" name=""/>
        <p:cNvGrpSpPr/>
        <p:nvPr/>
      </p:nvGrpSpPr>
      <p:grpSpPr>
        <a:xfrm>
          <a:off x="0" y="0"/>
          <a:ext cx="0" cy="0"/>
          <a:chOff x="0" y="0"/>
          <a:chExt cx="0" cy="0"/>
        </a:xfrm>
      </p:grpSpPr>
      <p:sp>
        <p:nvSpPr>
          <p:cNvPr id="193" name="Google Shape;194;p5"/>
          <p:cNvSpPr/>
          <p:nvPr/>
        </p:nvSpPr>
        <p:spPr>
          <a:xfrm>
            <a:off x="565560" y="3874320"/>
            <a:ext cx="7409880" cy="398520"/>
          </a:xfrm>
          <a:prstGeom prst="rect">
            <a:avLst/>
          </a:prstGeom>
          <a:noFill/>
          <a:ln w="0">
            <a:noFill/>
          </a:ln>
        </p:spPr>
        <p:style>
          <a:lnRef idx="0"/>
          <a:fillRef idx="0"/>
          <a:effectRef idx="0"/>
          <a:fontRef idx="minor"/>
        </p:style>
        <p:txBody>
          <a:bodyPr tIns="91440" bIns="91440" anchor="ctr">
            <a:noAutofit/>
          </a:bodyPr>
          <a:p>
            <a:pPr>
              <a:lnSpc>
                <a:spcPct val="100000"/>
              </a:lnSpc>
              <a:buNone/>
            </a:pPr>
            <a:r>
              <a:rPr b="0" lang="en-US" sz="2400" spc="-1" strike="noStrike">
                <a:solidFill>
                  <a:srgbClr val="a5a5a5"/>
                </a:solidFill>
                <a:latin typeface="Calibri"/>
                <a:ea typeface="Calibri"/>
              </a:rPr>
              <a:t>// Introdução à Banco de dados</a:t>
            </a:r>
            <a:endParaRPr b="0" lang="pt-BR" sz="2400" spc="-1" strike="noStrike">
              <a:latin typeface="Arial"/>
            </a:endParaRPr>
          </a:p>
        </p:txBody>
      </p:sp>
      <p:sp>
        <p:nvSpPr>
          <p:cNvPr id="194" name="Google Shape;195;p5"/>
          <p:cNvSpPr/>
          <p:nvPr/>
        </p:nvSpPr>
        <p:spPr>
          <a:xfrm>
            <a:off x="565560" y="870480"/>
            <a:ext cx="7409880" cy="48492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2400" spc="-1" strike="noStrike">
                <a:solidFill>
                  <a:srgbClr val="ea4e60"/>
                </a:solidFill>
                <a:latin typeface="Century Gothic"/>
                <a:ea typeface="Century Gothic"/>
              </a:rPr>
              <a:t>Etapa 1</a:t>
            </a:r>
            <a:endParaRPr b="0" lang="pt-BR" sz="2400" spc="-1" strike="noStrike">
              <a:latin typeface="Arial"/>
            </a:endParaRPr>
          </a:p>
        </p:txBody>
      </p:sp>
      <p:sp>
        <p:nvSpPr>
          <p:cNvPr id="195" name="Google Shape;196;p5"/>
          <p:cNvSpPr/>
          <p:nvPr/>
        </p:nvSpPr>
        <p:spPr>
          <a:xfrm>
            <a:off x="565560" y="1785600"/>
            <a:ext cx="7765920" cy="1613520"/>
          </a:xfrm>
          <a:prstGeom prst="rect">
            <a:avLst/>
          </a:prstGeom>
          <a:noFill/>
          <a:ln w="0">
            <a:noFill/>
          </a:ln>
        </p:spPr>
        <p:style>
          <a:lnRef idx="0"/>
          <a:fillRef idx="0"/>
          <a:effectRef idx="0"/>
          <a:fontRef idx="minor"/>
        </p:style>
        <p:txBody>
          <a:bodyPr tIns="91440" bIns="91440" anchor="t">
            <a:noAutofit/>
          </a:bodyPr>
          <a:p>
            <a:pPr>
              <a:lnSpc>
                <a:spcPct val="115000"/>
              </a:lnSpc>
              <a:buNone/>
            </a:pPr>
            <a:r>
              <a:rPr b="1" lang="en-US" sz="4000" spc="-1" strike="noStrike">
                <a:solidFill>
                  <a:srgbClr val="ea4e60"/>
                </a:solidFill>
                <a:latin typeface="Century Gothic"/>
                <a:ea typeface="Century Gothic"/>
              </a:rPr>
              <a:t>Contextualizando – O que são banco de dados?</a:t>
            </a:r>
            <a:endParaRPr b="0" lang="pt-BR" sz="4000" spc="-1" strike="noStrike">
              <a:latin typeface="Arial"/>
            </a:endParaRPr>
          </a:p>
        </p:txBody>
      </p:sp>
      <p:pic>
        <p:nvPicPr>
          <p:cNvPr id="196" name="Google Shape;197;p5" descr=""/>
          <p:cNvPicPr/>
          <p:nvPr/>
        </p:nvPicPr>
        <p:blipFill>
          <a:blip r:embed="rId1"/>
          <a:stretch/>
        </p:blipFill>
        <p:spPr>
          <a:xfrm>
            <a:off x="8127360" y="120240"/>
            <a:ext cx="851040" cy="331200"/>
          </a:xfrm>
          <a:prstGeom prst="rect">
            <a:avLst/>
          </a:prstGeom>
          <a:ln w="0">
            <a:noFill/>
          </a:ln>
        </p:spPr>
      </p:pic>
      <p:sp>
        <p:nvSpPr>
          <p:cNvPr id="197" name="PlaceHolder 1"/>
          <p:cNvSpPr>
            <a:spLocks noGrp="1"/>
          </p:cNvSpPr>
          <p:nvPr>
            <p:ph type="sldNum" idx="1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ea4e60"/>
                </a:solidFill>
                <a:latin typeface="Calibri"/>
                <a:ea typeface="Calibri"/>
              </a:defRPr>
            </a:lvl1pPr>
          </a:lstStyle>
          <a:p>
            <a:pPr algn="r">
              <a:lnSpc>
                <a:spcPct val="100000"/>
              </a:lnSpc>
              <a:buNone/>
              <a:tabLst>
                <a:tab algn="l" pos="0"/>
              </a:tabLst>
            </a:pPr>
            <a:r>
              <a:rPr b="0" lang="en-US" sz="1300" spc="-1" strike="noStrike">
                <a:solidFill>
                  <a:srgbClr val="ea4e60"/>
                </a:solidFill>
                <a:latin typeface="Calibri"/>
                <a:ea typeface="Calibri"/>
              </a:rPr>
              <a:t>[</a:t>
            </a:r>
            <a:fld id="{A68F5FCB-3CC4-4CC0-BF41-7EE45C20F742}" type="slidenum">
              <a:rPr b="0" lang="en-US" sz="1300" spc="-1" strike="noStrike">
                <a:solidFill>
                  <a:srgbClr val="ea4e60"/>
                </a:solidFill>
                <a:latin typeface="Calibri"/>
                <a:ea typeface="Calibri"/>
              </a:rPr>
              <a:t>&lt;número&gt;</a:t>
            </a:fld>
            <a:r>
              <a:rPr b="0" lang="en-US" sz="1300" spc="-1" strike="noStrike">
                <a:solidFill>
                  <a:srgbClr val="ea4e60"/>
                </a:solidFill>
                <a:latin typeface="Calibri"/>
                <a:ea typeface="Calibri"/>
              </a:rPr>
              <a:t>]</a:t>
            </a:r>
            <a:endParaRPr b="0" lang="pt-BR" sz="13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Conversa</a:t>
            </a:r>
            <a:endParaRPr b="0" lang="pt-BR" sz="4000" spc="-1" strike="noStrike">
              <a:latin typeface="Arial"/>
            </a:endParaRPr>
          </a:p>
        </p:txBody>
      </p:sp>
      <p:sp>
        <p:nvSpPr>
          <p:cNvPr id="199" name="PlaceHolder 1"/>
          <p:cNvSpPr>
            <a:spLocks noGrp="1"/>
          </p:cNvSpPr>
          <p:nvPr>
            <p:ph type="sldNum" idx="1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5BC6EB16-2ABC-41E2-99EB-16EE59762133}"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graphicFrame>
        <p:nvGraphicFramePr>
          <p:cNvPr id="4" name="Diagram4"/>
          <p:cNvGraphicFramePr/>
          <p:nvPr>
            <p:extLst>
              <p:ext uri="{D42A27DB-BD31-4B8C-83A1-F6EECF244321}">
                <p14:modId xmlns:p14="http://schemas.microsoft.com/office/powerpoint/2010/main" val="2368245588"/>
              </p:ext>
            </p:extLst>
          </p:nvPr>
        </p:nvGraphicFramePr>
        <p:xfrm>
          <a:off x="1185480" y="1663560"/>
          <a:ext cx="7376400" cy="30859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0"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Contextualizando</a:t>
            </a:r>
            <a:endParaRPr b="0" lang="pt-BR" sz="4000" spc="-1" strike="noStrike">
              <a:latin typeface="Arial"/>
            </a:endParaRPr>
          </a:p>
        </p:txBody>
      </p:sp>
      <p:sp>
        <p:nvSpPr>
          <p:cNvPr id="201" name="PlaceHolder 1"/>
          <p:cNvSpPr>
            <a:spLocks noGrp="1"/>
          </p:cNvSpPr>
          <p:nvPr>
            <p:ph type="sldNum" idx="1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81D7298D-6ECA-4525-95C8-C4903E8C173D}"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202" name="Imagem 2" descr="Mulher de negócios com as mãos na cabeça"/>
          <p:cNvPicPr/>
          <p:nvPr/>
        </p:nvPicPr>
        <p:blipFill>
          <a:blip r:embed="rId1"/>
          <a:srcRect l="-6804" t="0" r="679" b="68577"/>
          <a:stretch/>
        </p:blipFill>
        <p:spPr>
          <a:xfrm>
            <a:off x="3588120" y="3339360"/>
            <a:ext cx="2333880" cy="1798920"/>
          </a:xfrm>
          <a:prstGeom prst="rect">
            <a:avLst/>
          </a:prstGeom>
          <a:ln w="0">
            <a:noFill/>
          </a:ln>
        </p:spPr>
      </p:pic>
      <p:pic>
        <p:nvPicPr>
          <p:cNvPr id="203" name="Imagem 5" descr="Gráfico&#10;&#10;Descrição gerada automaticamente"/>
          <p:cNvPicPr/>
          <p:nvPr/>
        </p:nvPicPr>
        <p:blipFill>
          <a:blip r:embed="rId2"/>
          <a:stretch/>
        </p:blipFill>
        <p:spPr>
          <a:xfrm>
            <a:off x="4052160" y="2339280"/>
            <a:ext cx="2742840" cy="1542600"/>
          </a:xfrm>
          <a:prstGeom prst="rect">
            <a:avLst/>
          </a:prstGeom>
          <a:ln w="0">
            <a:noFill/>
          </a:ln>
        </p:spPr>
      </p:pic>
      <p:pic>
        <p:nvPicPr>
          <p:cNvPr id="204" name="Imagem 6" descr=""/>
          <p:cNvPicPr/>
          <p:nvPr/>
        </p:nvPicPr>
        <p:blipFill>
          <a:blip r:embed="rId3"/>
          <a:stretch/>
        </p:blipFill>
        <p:spPr>
          <a:xfrm>
            <a:off x="5195160" y="1103040"/>
            <a:ext cx="931320" cy="952920"/>
          </a:xfrm>
          <a:prstGeom prst="rect">
            <a:avLst/>
          </a:prstGeom>
          <a:ln w="0">
            <a:noFill/>
          </a:ln>
        </p:spPr>
      </p:pic>
      <p:pic>
        <p:nvPicPr>
          <p:cNvPr id="205" name="Imagem 7" descr="Ícone&#10;&#10;Descrição gerada automaticamente"/>
          <p:cNvPicPr/>
          <p:nvPr/>
        </p:nvPicPr>
        <p:blipFill>
          <a:blip r:embed="rId4"/>
          <a:stretch/>
        </p:blipFill>
        <p:spPr>
          <a:xfrm>
            <a:off x="2801520" y="1771560"/>
            <a:ext cx="1028520" cy="1038960"/>
          </a:xfrm>
          <a:prstGeom prst="rect">
            <a:avLst/>
          </a:prstGeom>
          <a:ln w="0">
            <a:noFill/>
          </a:ln>
        </p:spPr>
      </p:pic>
      <p:pic>
        <p:nvPicPr>
          <p:cNvPr id="206" name="Imagem 8" descr="Ícone&#10;&#10;Descrição gerada automaticamente"/>
          <p:cNvPicPr/>
          <p:nvPr/>
        </p:nvPicPr>
        <p:blipFill>
          <a:blip r:embed="rId5"/>
          <a:srcRect l="38822" t="0" r="1057" b="840"/>
          <a:stretch/>
        </p:blipFill>
        <p:spPr>
          <a:xfrm>
            <a:off x="6726600" y="1681560"/>
            <a:ext cx="1195920" cy="1087560"/>
          </a:xfrm>
          <a:prstGeom prst="rect">
            <a:avLst/>
          </a:prstGeom>
          <a:ln w="0">
            <a:noFill/>
          </a:ln>
        </p:spPr>
      </p:pic>
      <p:pic>
        <p:nvPicPr>
          <p:cNvPr id="207" name="Imagem 9" descr=""/>
          <p:cNvPicPr/>
          <p:nvPr/>
        </p:nvPicPr>
        <p:blipFill>
          <a:blip r:embed="rId6"/>
          <a:srcRect l="17991" t="0" r="14902" b="693"/>
          <a:stretch/>
        </p:blipFill>
        <p:spPr>
          <a:xfrm>
            <a:off x="1193400" y="3590280"/>
            <a:ext cx="1312200" cy="1089720"/>
          </a:xfrm>
          <a:prstGeom prst="rect">
            <a:avLst/>
          </a:prstGeom>
          <a:ln w="0">
            <a:noFill/>
          </a:ln>
        </p:spPr>
      </p:pic>
      <p:pic>
        <p:nvPicPr>
          <p:cNvPr id="208" name="Imagem 10" descr="Logotipo&#10;&#10;Descrição gerada automaticamente"/>
          <p:cNvPicPr/>
          <p:nvPr/>
        </p:nvPicPr>
        <p:blipFill>
          <a:blip r:embed="rId7"/>
          <a:stretch/>
        </p:blipFill>
        <p:spPr>
          <a:xfrm>
            <a:off x="1636920" y="2224440"/>
            <a:ext cx="758880" cy="726480"/>
          </a:xfrm>
          <a:prstGeom prst="rect">
            <a:avLst/>
          </a:prstGeom>
          <a:ln w="0">
            <a:noFill/>
          </a:ln>
        </p:spPr>
      </p:pic>
      <p:pic>
        <p:nvPicPr>
          <p:cNvPr id="209" name="Imagem 11" descr="Logotipo, Ícone&#10;&#10;Descrição gerada automaticamente"/>
          <p:cNvPicPr/>
          <p:nvPr/>
        </p:nvPicPr>
        <p:blipFill>
          <a:blip r:embed="rId8"/>
          <a:stretch/>
        </p:blipFill>
        <p:spPr>
          <a:xfrm>
            <a:off x="2650320" y="3184200"/>
            <a:ext cx="942120" cy="942120"/>
          </a:xfrm>
          <a:prstGeom prst="rect">
            <a:avLst/>
          </a:prstGeom>
          <a:ln w="0">
            <a:noFill/>
          </a:ln>
        </p:spPr>
      </p:pic>
      <p:pic>
        <p:nvPicPr>
          <p:cNvPr id="210" name="Imagem 12" descr="Ícone&#10;&#10;Descrição gerada automaticamente"/>
          <p:cNvPicPr/>
          <p:nvPr/>
        </p:nvPicPr>
        <p:blipFill>
          <a:blip r:embed="rId9"/>
          <a:stretch/>
        </p:blipFill>
        <p:spPr>
          <a:xfrm>
            <a:off x="7006680" y="3932640"/>
            <a:ext cx="877320" cy="9010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Contextualizando</a:t>
            </a:r>
            <a:endParaRPr b="0" lang="pt-BR" sz="4000" spc="-1" strike="noStrike">
              <a:latin typeface="Arial"/>
            </a:endParaRPr>
          </a:p>
        </p:txBody>
      </p:sp>
      <p:sp>
        <p:nvSpPr>
          <p:cNvPr id="212" name="PlaceHolder 1"/>
          <p:cNvSpPr>
            <a:spLocks noGrp="1"/>
          </p:cNvSpPr>
          <p:nvPr>
            <p:ph type="sldNum" idx="1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33ADFE2B-41C6-4F9A-AEA9-1449D4CB2FD3}"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213" name="Imagem 2" descr="Mulher de negócios com as mãos na cabeça"/>
          <p:cNvPicPr/>
          <p:nvPr/>
        </p:nvPicPr>
        <p:blipFill>
          <a:blip r:embed="rId1"/>
          <a:srcRect l="-6804" t="0" r="679" b="68577"/>
          <a:stretch/>
        </p:blipFill>
        <p:spPr>
          <a:xfrm>
            <a:off x="3588120" y="3339360"/>
            <a:ext cx="2333880" cy="1798920"/>
          </a:xfrm>
          <a:prstGeom prst="rect">
            <a:avLst/>
          </a:prstGeom>
          <a:ln w="0">
            <a:noFill/>
          </a:ln>
        </p:spPr>
      </p:pic>
      <p:pic>
        <p:nvPicPr>
          <p:cNvPr id="214" name="Imagem 5" descr="Gráfico&#10;&#10;Descrição gerada automaticamente"/>
          <p:cNvPicPr/>
          <p:nvPr/>
        </p:nvPicPr>
        <p:blipFill>
          <a:blip r:embed="rId2"/>
          <a:stretch/>
        </p:blipFill>
        <p:spPr>
          <a:xfrm>
            <a:off x="4052160" y="2339280"/>
            <a:ext cx="2742840" cy="1542600"/>
          </a:xfrm>
          <a:prstGeom prst="rect">
            <a:avLst/>
          </a:prstGeom>
          <a:ln w="0">
            <a:noFill/>
          </a:ln>
        </p:spPr>
      </p:pic>
      <p:pic>
        <p:nvPicPr>
          <p:cNvPr id="215" name="Imagem 6" descr=""/>
          <p:cNvPicPr/>
          <p:nvPr/>
        </p:nvPicPr>
        <p:blipFill>
          <a:blip r:embed="rId3"/>
          <a:stretch/>
        </p:blipFill>
        <p:spPr>
          <a:xfrm>
            <a:off x="5195160" y="1103040"/>
            <a:ext cx="931320" cy="952920"/>
          </a:xfrm>
          <a:prstGeom prst="rect">
            <a:avLst/>
          </a:prstGeom>
          <a:ln w="0">
            <a:noFill/>
          </a:ln>
        </p:spPr>
      </p:pic>
      <p:pic>
        <p:nvPicPr>
          <p:cNvPr id="216" name="Imagem 7" descr="Ícone&#10;&#10;Descrição gerada automaticamente"/>
          <p:cNvPicPr/>
          <p:nvPr/>
        </p:nvPicPr>
        <p:blipFill>
          <a:blip r:embed="rId4"/>
          <a:stretch/>
        </p:blipFill>
        <p:spPr>
          <a:xfrm>
            <a:off x="2801520" y="1771560"/>
            <a:ext cx="1028520" cy="1038960"/>
          </a:xfrm>
          <a:prstGeom prst="rect">
            <a:avLst/>
          </a:prstGeom>
          <a:ln w="0">
            <a:noFill/>
          </a:ln>
        </p:spPr>
      </p:pic>
      <p:pic>
        <p:nvPicPr>
          <p:cNvPr id="217" name="Imagem 8" descr="Ícone&#10;&#10;Descrição gerada automaticamente"/>
          <p:cNvPicPr/>
          <p:nvPr/>
        </p:nvPicPr>
        <p:blipFill>
          <a:blip r:embed="rId5"/>
          <a:srcRect l="38822" t="0" r="1057" b="840"/>
          <a:stretch/>
        </p:blipFill>
        <p:spPr>
          <a:xfrm>
            <a:off x="6726600" y="1681560"/>
            <a:ext cx="1195920" cy="1087560"/>
          </a:xfrm>
          <a:prstGeom prst="rect">
            <a:avLst/>
          </a:prstGeom>
          <a:ln w="0">
            <a:noFill/>
          </a:ln>
        </p:spPr>
      </p:pic>
      <p:pic>
        <p:nvPicPr>
          <p:cNvPr id="218" name="Imagem 9" descr=""/>
          <p:cNvPicPr/>
          <p:nvPr/>
        </p:nvPicPr>
        <p:blipFill>
          <a:blip r:embed="rId6"/>
          <a:srcRect l="17991" t="0" r="14902" b="693"/>
          <a:stretch/>
        </p:blipFill>
        <p:spPr>
          <a:xfrm>
            <a:off x="1193400" y="3590280"/>
            <a:ext cx="1312200" cy="1089720"/>
          </a:xfrm>
          <a:prstGeom prst="rect">
            <a:avLst/>
          </a:prstGeom>
          <a:ln w="0">
            <a:noFill/>
          </a:ln>
        </p:spPr>
      </p:pic>
      <p:pic>
        <p:nvPicPr>
          <p:cNvPr id="219" name="Imagem 10" descr="Logotipo&#10;&#10;Descrição gerada automaticamente"/>
          <p:cNvPicPr/>
          <p:nvPr/>
        </p:nvPicPr>
        <p:blipFill>
          <a:blip r:embed="rId7"/>
          <a:stretch/>
        </p:blipFill>
        <p:spPr>
          <a:xfrm>
            <a:off x="1636920" y="2224440"/>
            <a:ext cx="758880" cy="726480"/>
          </a:xfrm>
          <a:prstGeom prst="rect">
            <a:avLst/>
          </a:prstGeom>
          <a:ln w="0">
            <a:noFill/>
          </a:ln>
        </p:spPr>
      </p:pic>
      <p:pic>
        <p:nvPicPr>
          <p:cNvPr id="220" name="Imagem 11" descr="Logotipo, Ícone&#10;&#10;Descrição gerada automaticamente"/>
          <p:cNvPicPr/>
          <p:nvPr/>
        </p:nvPicPr>
        <p:blipFill>
          <a:blip r:embed="rId8"/>
          <a:stretch/>
        </p:blipFill>
        <p:spPr>
          <a:xfrm>
            <a:off x="2650320" y="3184200"/>
            <a:ext cx="942120" cy="942120"/>
          </a:xfrm>
          <a:prstGeom prst="rect">
            <a:avLst/>
          </a:prstGeom>
          <a:ln w="0">
            <a:noFill/>
          </a:ln>
        </p:spPr>
      </p:pic>
      <p:pic>
        <p:nvPicPr>
          <p:cNvPr id="221" name="Imagem 12" descr="Ícone&#10;&#10;Descrição gerada automaticamente"/>
          <p:cNvPicPr/>
          <p:nvPr/>
        </p:nvPicPr>
        <p:blipFill>
          <a:blip r:embed="rId9"/>
          <a:stretch/>
        </p:blipFill>
        <p:spPr>
          <a:xfrm>
            <a:off x="7006680" y="3932640"/>
            <a:ext cx="877320" cy="901080"/>
          </a:xfrm>
          <a:prstGeom prst="rect">
            <a:avLst/>
          </a:prstGeom>
          <a:ln w="0">
            <a:noFill/>
          </a:ln>
        </p:spPr>
      </p:pic>
      <p:sp>
        <p:nvSpPr>
          <p:cNvPr id="222" name="Balão de Pensamento: Nuvem 2"/>
          <p:cNvSpPr/>
          <p:nvPr/>
        </p:nvSpPr>
        <p:spPr>
          <a:xfrm>
            <a:off x="3801960" y="1683000"/>
            <a:ext cx="3245400" cy="1466280"/>
          </a:xfrm>
          <a:prstGeom prst="cloudCallout">
            <a:avLst>
              <a:gd name="adj1" fmla="val -20833"/>
              <a:gd name="adj2" fmla="val 62500"/>
            </a:avLst>
          </a:prstGeom>
          <a:solidFill>
            <a:schemeClr val="bg1"/>
          </a:solidFill>
          <a:ln>
            <a:solidFill>
              <a:srgbClr val="ffffff">
                <a:lumMod val="50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pt-BR" sz="1400" spc="-1" strike="noStrike">
                <a:solidFill>
                  <a:srgbClr val="ffffff"/>
                </a:solidFill>
                <a:latin typeface="Arial"/>
                <a:ea typeface="Arial"/>
              </a:rPr>
              <a:t>DADO</a:t>
            </a:r>
            <a:endParaRPr b="0" lang="pt-BR" sz="1400" spc="-1" strike="noStrike">
              <a:latin typeface="Arial"/>
            </a:endParaRPr>
          </a:p>
        </p:txBody>
      </p:sp>
      <p:sp>
        <p:nvSpPr>
          <p:cNvPr id="223" name="CaixaDeTexto 3"/>
          <p:cNvSpPr/>
          <p:nvPr/>
        </p:nvSpPr>
        <p:spPr>
          <a:xfrm>
            <a:off x="4572360" y="2097720"/>
            <a:ext cx="1966320" cy="6397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pt-BR" sz="3600" spc="-1" strike="noStrike">
                <a:solidFill>
                  <a:srgbClr val="000000"/>
                </a:solidFill>
                <a:latin typeface="Arial"/>
                <a:ea typeface="Arial"/>
              </a:rPr>
              <a:t>Dados!</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Contextualizando</a:t>
            </a:r>
            <a:endParaRPr b="0" lang="pt-BR" sz="4000" spc="-1" strike="noStrike">
              <a:latin typeface="Arial"/>
            </a:endParaRPr>
          </a:p>
        </p:txBody>
      </p:sp>
      <p:sp>
        <p:nvSpPr>
          <p:cNvPr id="225" name="PlaceHolder 1"/>
          <p:cNvSpPr>
            <a:spLocks noGrp="1"/>
          </p:cNvSpPr>
          <p:nvPr>
            <p:ph type="sldNum" idx="1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504833CA-D08D-46D4-BBB5-E7ED54240ECB}"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226" name="Imagem 2" descr="Mulher de negócios com as mãos na cabeça"/>
          <p:cNvPicPr/>
          <p:nvPr/>
        </p:nvPicPr>
        <p:blipFill>
          <a:blip r:embed="rId1"/>
          <a:srcRect l="-6804" t="0" r="679" b="68577"/>
          <a:stretch/>
        </p:blipFill>
        <p:spPr>
          <a:xfrm>
            <a:off x="3588120" y="3339360"/>
            <a:ext cx="2333880" cy="1798920"/>
          </a:xfrm>
          <a:prstGeom prst="rect">
            <a:avLst/>
          </a:prstGeom>
          <a:ln w="0">
            <a:noFill/>
          </a:ln>
        </p:spPr>
      </p:pic>
      <p:pic>
        <p:nvPicPr>
          <p:cNvPr id="227" name="Imagem 5" descr="Gráfico&#10;&#10;Descrição gerada automaticamente"/>
          <p:cNvPicPr/>
          <p:nvPr/>
        </p:nvPicPr>
        <p:blipFill>
          <a:blip r:embed="rId2"/>
          <a:stretch/>
        </p:blipFill>
        <p:spPr>
          <a:xfrm>
            <a:off x="4052160" y="2339280"/>
            <a:ext cx="2742840" cy="1542600"/>
          </a:xfrm>
          <a:prstGeom prst="rect">
            <a:avLst/>
          </a:prstGeom>
          <a:ln w="0">
            <a:noFill/>
          </a:ln>
        </p:spPr>
      </p:pic>
      <p:pic>
        <p:nvPicPr>
          <p:cNvPr id="228" name="Imagem 6" descr=""/>
          <p:cNvPicPr/>
          <p:nvPr/>
        </p:nvPicPr>
        <p:blipFill>
          <a:blip r:embed="rId3"/>
          <a:stretch/>
        </p:blipFill>
        <p:spPr>
          <a:xfrm>
            <a:off x="5195160" y="1103040"/>
            <a:ext cx="931320" cy="952920"/>
          </a:xfrm>
          <a:prstGeom prst="rect">
            <a:avLst/>
          </a:prstGeom>
          <a:ln w="0">
            <a:noFill/>
          </a:ln>
        </p:spPr>
      </p:pic>
      <p:pic>
        <p:nvPicPr>
          <p:cNvPr id="229" name="Imagem 7" descr="Ícone&#10;&#10;Descrição gerada automaticamente"/>
          <p:cNvPicPr/>
          <p:nvPr/>
        </p:nvPicPr>
        <p:blipFill>
          <a:blip r:embed="rId4"/>
          <a:stretch/>
        </p:blipFill>
        <p:spPr>
          <a:xfrm>
            <a:off x="2801520" y="1771560"/>
            <a:ext cx="1028520" cy="1038960"/>
          </a:xfrm>
          <a:prstGeom prst="rect">
            <a:avLst/>
          </a:prstGeom>
          <a:ln w="0">
            <a:noFill/>
          </a:ln>
        </p:spPr>
      </p:pic>
      <p:pic>
        <p:nvPicPr>
          <p:cNvPr id="230" name="Imagem 8" descr="Ícone&#10;&#10;Descrição gerada automaticamente"/>
          <p:cNvPicPr/>
          <p:nvPr/>
        </p:nvPicPr>
        <p:blipFill>
          <a:blip r:embed="rId5"/>
          <a:srcRect l="38822" t="0" r="1057" b="840"/>
          <a:stretch/>
        </p:blipFill>
        <p:spPr>
          <a:xfrm>
            <a:off x="6726600" y="1681560"/>
            <a:ext cx="1195920" cy="1087560"/>
          </a:xfrm>
          <a:prstGeom prst="rect">
            <a:avLst/>
          </a:prstGeom>
          <a:ln w="0">
            <a:noFill/>
          </a:ln>
        </p:spPr>
      </p:pic>
      <p:pic>
        <p:nvPicPr>
          <p:cNvPr id="231" name="Imagem 9" descr=""/>
          <p:cNvPicPr/>
          <p:nvPr/>
        </p:nvPicPr>
        <p:blipFill>
          <a:blip r:embed="rId6"/>
          <a:srcRect l="17991" t="0" r="14902" b="693"/>
          <a:stretch/>
        </p:blipFill>
        <p:spPr>
          <a:xfrm>
            <a:off x="1193400" y="3590280"/>
            <a:ext cx="1312200" cy="1089720"/>
          </a:xfrm>
          <a:prstGeom prst="rect">
            <a:avLst/>
          </a:prstGeom>
          <a:ln w="0">
            <a:noFill/>
          </a:ln>
        </p:spPr>
      </p:pic>
      <p:pic>
        <p:nvPicPr>
          <p:cNvPr id="232" name="Imagem 10" descr="Logotipo&#10;&#10;Descrição gerada automaticamente"/>
          <p:cNvPicPr/>
          <p:nvPr/>
        </p:nvPicPr>
        <p:blipFill>
          <a:blip r:embed="rId7"/>
          <a:stretch/>
        </p:blipFill>
        <p:spPr>
          <a:xfrm>
            <a:off x="1636920" y="2224440"/>
            <a:ext cx="758880" cy="726480"/>
          </a:xfrm>
          <a:prstGeom prst="rect">
            <a:avLst/>
          </a:prstGeom>
          <a:ln w="0">
            <a:noFill/>
          </a:ln>
        </p:spPr>
      </p:pic>
      <p:pic>
        <p:nvPicPr>
          <p:cNvPr id="233" name="Imagem 11" descr="Logotipo, Ícone&#10;&#10;Descrição gerada automaticamente"/>
          <p:cNvPicPr/>
          <p:nvPr/>
        </p:nvPicPr>
        <p:blipFill>
          <a:blip r:embed="rId8"/>
          <a:stretch/>
        </p:blipFill>
        <p:spPr>
          <a:xfrm>
            <a:off x="2650320" y="3184200"/>
            <a:ext cx="942120" cy="942120"/>
          </a:xfrm>
          <a:prstGeom prst="rect">
            <a:avLst/>
          </a:prstGeom>
          <a:ln w="0">
            <a:noFill/>
          </a:ln>
        </p:spPr>
      </p:pic>
      <p:pic>
        <p:nvPicPr>
          <p:cNvPr id="234" name="Imagem 12" descr="Ícone&#10;&#10;Descrição gerada automaticamente"/>
          <p:cNvPicPr/>
          <p:nvPr/>
        </p:nvPicPr>
        <p:blipFill>
          <a:blip r:embed="rId9"/>
          <a:stretch/>
        </p:blipFill>
        <p:spPr>
          <a:xfrm>
            <a:off x="7006680" y="3932640"/>
            <a:ext cx="877320" cy="901080"/>
          </a:xfrm>
          <a:prstGeom prst="rect">
            <a:avLst/>
          </a:prstGeom>
          <a:ln w="0">
            <a:noFill/>
          </a:ln>
        </p:spPr>
      </p:pic>
      <p:sp>
        <p:nvSpPr>
          <p:cNvPr id="235" name="Balão de Pensamento: Nuvem 2"/>
          <p:cNvSpPr/>
          <p:nvPr/>
        </p:nvSpPr>
        <p:spPr>
          <a:xfrm>
            <a:off x="3801960" y="1683000"/>
            <a:ext cx="3245400" cy="1466280"/>
          </a:xfrm>
          <a:prstGeom prst="cloudCallout">
            <a:avLst>
              <a:gd name="adj1" fmla="val -20833"/>
              <a:gd name="adj2" fmla="val 62500"/>
            </a:avLst>
          </a:prstGeom>
          <a:solidFill>
            <a:schemeClr val="bg1"/>
          </a:solidFill>
          <a:ln>
            <a:solidFill>
              <a:srgbClr val="ffffff">
                <a:lumMod val="50000"/>
              </a:srgbClr>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pt-BR" sz="1400" spc="-1" strike="noStrike">
                <a:solidFill>
                  <a:srgbClr val="ffffff"/>
                </a:solidFill>
                <a:latin typeface="Arial"/>
                <a:ea typeface="Arial"/>
              </a:rPr>
              <a:t>DADO</a:t>
            </a:r>
            <a:endParaRPr b="0" lang="pt-BR" sz="1400" spc="-1" strike="noStrike">
              <a:latin typeface="Arial"/>
            </a:endParaRPr>
          </a:p>
        </p:txBody>
      </p:sp>
      <p:sp>
        <p:nvSpPr>
          <p:cNvPr id="236" name="CaixaDeTexto 3"/>
          <p:cNvSpPr/>
          <p:nvPr/>
        </p:nvSpPr>
        <p:spPr>
          <a:xfrm>
            <a:off x="4572360" y="2097720"/>
            <a:ext cx="1966320" cy="6397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pt-BR" sz="3600" spc="-1" strike="noStrike">
                <a:solidFill>
                  <a:srgbClr val="000000"/>
                </a:solidFill>
                <a:latin typeface="Arial"/>
                <a:ea typeface="Arial"/>
              </a:rPr>
              <a:t>Dados!</a:t>
            </a:r>
            <a:endParaRPr b="0" lang="pt-BR" sz="3600" spc="-1" strike="noStrike">
              <a:latin typeface="Arial"/>
            </a:endParaRPr>
          </a:p>
        </p:txBody>
      </p:sp>
      <p:sp>
        <p:nvSpPr>
          <p:cNvPr id="237" name="Balão de Fala: Retângulo com Cantos Arredondados 12"/>
          <p:cNvSpPr/>
          <p:nvPr/>
        </p:nvSpPr>
        <p:spPr>
          <a:xfrm>
            <a:off x="5193000" y="1381320"/>
            <a:ext cx="3536640" cy="678960"/>
          </a:xfrm>
          <a:prstGeom prst="wedgeRoundRectCallout">
            <a:avLst>
              <a:gd name="adj1" fmla="val -20833"/>
              <a:gd name="adj2" fmla="val 62500"/>
              <a:gd name="adj3"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1800" spc="-1" strike="noStrike">
                <a:solidFill>
                  <a:srgbClr val="000000"/>
                </a:solidFill>
                <a:latin typeface="Arial"/>
                <a:ea typeface="Arial"/>
              </a:rPr>
              <a:t>Persistidos &amp; confiáveis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8"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Contextualizando</a:t>
            </a:r>
            <a:endParaRPr b="0" lang="pt-BR" sz="4000" spc="-1" strike="noStrike">
              <a:latin typeface="Arial"/>
            </a:endParaRPr>
          </a:p>
        </p:txBody>
      </p:sp>
      <p:sp>
        <p:nvSpPr>
          <p:cNvPr id="239" name="PlaceHolder 1"/>
          <p:cNvSpPr>
            <a:spLocks noGrp="1"/>
          </p:cNvSpPr>
          <p:nvPr>
            <p:ph type="sldNum" idx="1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087E12AF-BD02-4AAF-82F0-EE4E1B0D6C32}"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240" name="Imagem 15" descr=""/>
          <p:cNvPicPr/>
          <p:nvPr/>
        </p:nvPicPr>
        <p:blipFill>
          <a:blip r:embed="rId1"/>
          <a:stretch/>
        </p:blipFill>
        <p:spPr>
          <a:xfrm>
            <a:off x="375120" y="2824560"/>
            <a:ext cx="3616200" cy="2038680"/>
          </a:xfrm>
          <a:prstGeom prst="rect">
            <a:avLst/>
          </a:prstGeom>
          <a:ln w="0">
            <a:noFill/>
          </a:ln>
        </p:spPr>
      </p:pic>
      <p:sp>
        <p:nvSpPr>
          <p:cNvPr id="241" name="Retângulo: Cantos Arredondados 15"/>
          <p:cNvSpPr/>
          <p:nvPr/>
        </p:nvSpPr>
        <p:spPr>
          <a:xfrm>
            <a:off x="1117080" y="2114640"/>
            <a:ext cx="2134800" cy="4525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1400" spc="-1" strike="noStrike">
                <a:solidFill>
                  <a:srgbClr val="000000"/>
                </a:solidFill>
                <a:latin typeface="Arial"/>
                <a:ea typeface="Arial"/>
              </a:rPr>
              <a:t>Acesso à conta</a:t>
            </a:r>
            <a:endParaRPr b="0" lang="pt-BR" sz="1400" spc="-1" strike="noStrike">
              <a:latin typeface="Arial"/>
            </a:endParaRPr>
          </a:p>
        </p:txBody>
      </p:sp>
      <p:pic>
        <p:nvPicPr>
          <p:cNvPr id="242" name="Imagem 17" descr="Uma imagem contendo Gráfico&#10;&#10;Descrição gerada automaticamente"/>
          <p:cNvPicPr/>
          <p:nvPr/>
        </p:nvPicPr>
        <p:blipFill>
          <a:blip r:embed="rId2"/>
          <a:stretch/>
        </p:blipFill>
        <p:spPr>
          <a:xfrm>
            <a:off x="4397400" y="1056240"/>
            <a:ext cx="4435920" cy="2502360"/>
          </a:xfrm>
          <a:prstGeom prst="rect">
            <a:avLst/>
          </a:prstGeom>
          <a:ln w="0">
            <a:noFill/>
          </a:ln>
        </p:spPr>
      </p:pic>
      <p:sp>
        <p:nvSpPr>
          <p:cNvPr id="243" name="Retângulo: Cantos Arredondados 19"/>
          <p:cNvSpPr/>
          <p:nvPr/>
        </p:nvSpPr>
        <p:spPr>
          <a:xfrm>
            <a:off x="4955760" y="3753720"/>
            <a:ext cx="3310200" cy="4525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1400" spc="-1" strike="noStrike">
                <a:solidFill>
                  <a:srgbClr val="000000"/>
                </a:solidFill>
                <a:latin typeface="Arial"/>
                <a:ea typeface="Arial"/>
              </a:rPr>
              <a:t>Consulta de título na biblioteca</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4"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Contextualizando</a:t>
            </a:r>
            <a:endParaRPr b="0" lang="pt-BR" sz="4000" spc="-1" strike="noStrike">
              <a:latin typeface="Arial"/>
            </a:endParaRPr>
          </a:p>
        </p:txBody>
      </p:sp>
      <p:sp>
        <p:nvSpPr>
          <p:cNvPr id="245" name="PlaceHolder 1"/>
          <p:cNvSpPr>
            <a:spLocks noGrp="1"/>
          </p:cNvSpPr>
          <p:nvPr>
            <p:ph type="sldNum" idx="1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8AEA619C-76AA-4F5C-AC59-BD7098A7D0EA}"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246" name="Imagem 15" descr=""/>
          <p:cNvPicPr/>
          <p:nvPr/>
        </p:nvPicPr>
        <p:blipFill>
          <a:blip r:embed="rId1"/>
          <a:stretch/>
        </p:blipFill>
        <p:spPr>
          <a:xfrm>
            <a:off x="375120" y="2824560"/>
            <a:ext cx="3616200" cy="2038680"/>
          </a:xfrm>
          <a:prstGeom prst="rect">
            <a:avLst/>
          </a:prstGeom>
          <a:ln w="0">
            <a:noFill/>
          </a:ln>
        </p:spPr>
      </p:pic>
      <p:sp>
        <p:nvSpPr>
          <p:cNvPr id="247" name="Retângulo: Cantos Arredondados 15"/>
          <p:cNvSpPr/>
          <p:nvPr/>
        </p:nvSpPr>
        <p:spPr>
          <a:xfrm>
            <a:off x="1117080" y="2114640"/>
            <a:ext cx="2134800" cy="4525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1400" spc="-1" strike="noStrike">
                <a:solidFill>
                  <a:srgbClr val="000000"/>
                </a:solidFill>
                <a:latin typeface="Arial"/>
                <a:ea typeface="Arial"/>
              </a:rPr>
              <a:t>Acesso à conta</a:t>
            </a:r>
            <a:endParaRPr b="0" lang="pt-BR" sz="1400" spc="-1" strike="noStrike">
              <a:latin typeface="Arial"/>
            </a:endParaRPr>
          </a:p>
        </p:txBody>
      </p:sp>
      <p:pic>
        <p:nvPicPr>
          <p:cNvPr id="248" name="Imagem 17" descr="Uma imagem contendo Gráfico&#10;&#10;Descrição gerada automaticamente"/>
          <p:cNvPicPr/>
          <p:nvPr/>
        </p:nvPicPr>
        <p:blipFill>
          <a:blip r:embed="rId2"/>
          <a:stretch/>
        </p:blipFill>
        <p:spPr>
          <a:xfrm>
            <a:off x="4397400" y="1056240"/>
            <a:ext cx="4435920" cy="2502360"/>
          </a:xfrm>
          <a:prstGeom prst="rect">
            <a:avLst/>
          </a:prstGeom>
          <a:ln w="0">
            <a:noFill/>
          </a:ln>
        </p:spPr>
      </p:pic>
      <p:sp>
        <p:nvSpPr>
          <p:cNvPr id="249" name="Retângulo: Cantos Arredondados 19"/>
          <p:cNvSpPr/>
          <p:nvPr/>
        </p:nvSpPr>
        <p:spPr>
          <a:xfrm>
            <a:off x="4955760" y="3753720"/>
            <a:ext cx="3310200" cy="4525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1400" spc="-1" strike="noStrike">
                <a:solidFill>
                  <a:srgbClr val="000000"/>
                </a:solidFill>
                <a:latin typeface="Arial"/>
                <a:ea typeface="Arial"/>
              </a:rPr>
              <a:t>Consulta de título na biblioteca</a:t>
            </a:r>
            <a:endParaRPr b="0" lang="pt-BR" sz="1400" spc="-1" strike="noStrike">
              <a:latin typeface="Arial"/>
            </a:endParaRPr>
          </a:p>
        </p:txBody>
      </p:sp>
      <p:sp>
        <p:nvSpPr>
          <p:cNvPr id="250" name="Balão de Fala: Retângulo com Cantos Arredondados 1"/>
          <p:cNvSpPr/>
          <p:nvPr/>
        </p:nvSpPr>
        <p:spPr>
          <a:xfrm>
            <a:off x="3111840" y="2869200"/>
            <a:ext cx="3310200" cy="614160"/>
          </a:xfrm>
          <a:prstGeom prst="wedgeRoundRectCallout">
            <a:avLst>
              <a:gd name="adj1" fmla="val -20833"/>
              <a:gd name="adj2" fmla="val 62500"/>
              <a:gd name="adj3"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1800" spc="-1" strike="noStrike">
                <a:solidFill>
                  <a:srgbClr val="000000"/>
                </a:solidFill>
                <a:latin typeface="Arial"/>
                <a:ea typeface="Arial"/>
              </a:rPr>
              <a:t>Tipos de dados</a:t>
            </a:r>
            <a:endParaRPr b="0" lang="pt-BR" sz="1800" spc="-1" strike="noStrike">
              <a:latin typeface="Arial"/>
            </a:endParaRPr>
          </a:p>
        </p:txBody>
      </p:sp>
      <p:sp>
        <p:nvSpPr>
          <p:cNvPr id="251" name="Balão de Fala: Retângulo com Cantos Arredondados 8"/>
          <p:cNvSpPr/>
          <p:nvPr/>
        </p:nvSpPr>
        <p:spPr>
          <a:xfrm>
            <a:off x="4492080" y="2341080"/>
            <a:ext cx="3310200" cy="614160"/>
          </a:xfrm>
          <a:prstGeom prst="wedgeRoundRectCallout">
            <a:avLst>
              <a:gd name="adj1" fmla="val -20833"/>
              <a:gd name="adj2" fmla="val 62500"/>
              <a:gd name="adj3" fmla="val 16667"/>
            </a:avLst>
          </a:prstGeom>
          <a:solidFill>
            <a:srgbClr val="ffffff"/>
          </a:solidFill>
          <a:ln>
            <a:solidFill>
              <a:srgbClr val="ffab40"/>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1800" spc="-1" strike="noStrike">
                <a:solidFill>
                  <a:srgbClr val="000000"/>
                </a:solidFill>
                <a:latin typeface="Arial"/>
                <a:ea typeface="Arial"/>
              </a:rPr>
              <a:t>Numéricos e Textual</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Contextualizando</a:t>
            </a:r>
            <a:endParaRPr b="0" lang="pt-BR" sz="4000" spc="-1" strike="noStrike">
              <a:latin typeface="Arial"/>
            </a:endParaRPr>
          </a:p>
        </p:txBody>
      </p:sp>
      <p:pic>
        <p:nvPicPr>
          <p:cNvPr id="253" name="Imagem 2" descr=""/>
          <p:cNvPicPr/>
          <p:nvPr/>
        </p:nvPicPr>
        <p:blipFill>
          <a:blip r:embed="rId1"/>
          <a:srcRect l="0" t="0" r="159" b="17751"/>
          <a:stretch/>
        </p:blipFill>
        <p:spPr>
          <a:xfrm>
            <a:off x="375120" y="1563120"/>
            <a:ext cx="6622200" cy="3097080"/>
          </a:xfrm>
          <a:prstGeom prst="rect">
            <a:avLst/>
          </a:prstGeom>
          <a:ln w="0">
            <a:noFill/>
          </a:ln>
        </p:spPr>
      </p:pic>
      <p:sp>
        <p:nvSpPr>
          <p:cNvPr id="254" name="PlaceHolder 1"/>
          <p:cNvSpPr>
            <a:spLocks noGrp="1"/>
          </p:cNvSpPr>
          <p:nvPr>
            <p:ph type="sldNum" idx="20"/>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F73FA156-6E4F-447C-943D-18C94EF323B1}"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PlaceHolder 1"/>
          <p:cNvSpPr>
            <a:spLocks noGrp="1"/>
          </p:cNvSpPr>
          <p:nvPr>
            <p:ph type="sldNum" idx="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02EC0F9F-72C1-431F-A393-E65C826E5C9F}"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123" name="Imagem 268" descr="Menina de cabelo longo sorrindo&#10;&#10;Descrição gerada automaticamente"/>
          <p:cNvPicPr/>
          <p:nvPr/>
        </p:nvPicPr>
        <p:blipFill>
          <a:blip r:embed="rId1"/>
          <a:stretch/>
        </p:blipFill>
        <p:spPr>
          <a:xfrm>
            <a:off x="537120" y="682560"/>
            <a:ext cx="2667240" cy="2678040"/>
          </a:xfrm>
          <a:prstGeom prst="rect">
            <a:avLst/>
          </a:prstGeom>
          <a:ln w="0">
            <a:noFill/>
          </a:ln>
        </p:spPr>
      </p:pic>
      <p:sp>
        <p:nvSpPr>
          <p:cNvPr id="124" name="Google Shape;168;p3"/>
          <p:cNvSpPr/>
          <p:nvPr/>
        </p:nvSpPr>
        <p:spPr>
          <a:xfrm>
            <a:off x="3800520" y="1286280"/>
            <a:ext cx="4803120" cy="3200760"/>
          </a:xfrm>
          <a:prstGeom prst="rect">
            <a:avLst/>
          </a:prstGeom>
          <a:noFill/>
          <a:ln w="0">
            <a:noFill/>
          </a:ln>
        </p:spPr>
        <p:style>
          <a:lnRef idx="0"/>
          <a:fillRef idx="0"/>
          <a:effectRef idx="0"/>
          <a:fontRef idx="minor"/>
        </p:style>
        <p:txBody>
          <a:bodyPr tIns="91440" bIns="91440" anchor="ctr">
            <a:noAutofit/>
          </a:bodyPr>
          <a:p>
            <a:pPr marL="76320" algn="just">
              <a:lnSpc>
                <a:spcPct val="100000"/>
              </a:lnSpc>
              <a:buNone/>
            </a:pPr>
            <a:r>
              <a:rPr b="1" lang="en-US" sz="2800" spc="-1" strike="noStrike">
                <a:solidFill>
                  <a:srgbClr val="040a24"/>
                </a:solidFill>
                <a:latin typeface="Calibri"/>
                <a:ea typeface="Calibri"/>
              </a:rPr>
              <a:t>Juliana Mascarenhas</a:t>
            </a:r>
            <a:endParaRPr b="0" lang="pt-BR" sz="2800" spc="-1" strike="noStrike">
              <a:latin typeface="Arial"/>
            </a:endParaRPr>
          </a:p>
          <a:p>
            <a:pPr marL="76320" algn="just">
              <a:lnSpc>
                <a:spcPct val="100000"/>
              </a:lnSpc>
              <a:buNone/>
            </a:pPr>
            <a:r>
              <a:rPr b="0" lang="en-US" sz="2000" spc="-1" strike="noStrike">
                <a:solidFill>
                  <a:srgbClr val="040a24"/>
                </a:solidFill>
                <a:latin typeface="Calibri"/>
                <a:ea typeface="Calibri"/>
              </a:rPr>
              <a:t>Tech Education Specialist</a:t>
            </a:r>
            <a:endParaRPr b="0" lang="pt-BR" sz="2000" spc="-1" strike="noStrike">
              <a:latin typeface="Arial"/>
            </a:endParaRPr>
          </a:p>
          <a:p>
            <a:pPr marL="76320" algn="just">
              <a:lnSpc>
                <a:spcPct val="100000"/>
              </a:lnSpc>
              <a:buNone/>
            </a:pPr>
            <a:r>
              <a:rPr b="0" lang="en-US" sz="2000" spc="-1" strike="noStrike">
                <a:solidFill>
                  <a:srgbClr val="040a24"/>
                </a:solidFill>
                <a:latin typeface="Calibri"/>
                <a:ea typeface="Calibri"/>
              </a:rPr>
              <a:t>@SimplificandoRedes</a:t>
            </a:r>
            <a:endParaRPr b="0" lang="pt-BR" sz="2000" spc="-1" strike="noStrike">
              <a:latin typeface="Arial"/>
            </a:endParaRPr>
          </a:p>
          <a:p>
            <a:pPr marL="76320" algn="just">
              <a:lnSpc>
                <a:spcPct val="100000"/>
              </a:lnSpc>
              <a:buNone/>
            </a:pPr>
            <a:r>
              <a:rPr b="0" lang="en-US" sz="2000" spc="-1" strike="noStrike">
                <a:solidFill>
                  <a:srgbClr val="040a24"/>
                </a:solidFill>
                <a:latin typeface="Calibri"/>
                <a:ea typeface="Calibri"/>
              </a:rPr>
              <a:t>@SimplificandoProgramação</a:t>
            </a:r>
            <a:endParaRPr b="0" lang="pt-BR" sz="2000" spc="-1" strike="noStrike">
              <a:latin typeface="Arial"/>
            </a:endParaRPr>
          </a:p>
          <a:p>
            <a:pPr marL="76320" algn="just">
              <a:lnSpc>
                <a:spcPct val="100000"/>
              </a:lnSpc>
              <a:buNone/>
            </a:pPr>
            <a:endParaRPr b="0" lang="pt-BR" sz="2000" spc="-1" strike="noStrike">
              <a:latin typeface="Arial"/>
            </a:endParaRPr>
          </a:p>
          <a:p>
            <a:pPr marL="76320" algn="just">
              <a:lnSpc>
                <a:spcPct val="100000"/>
              </a:lnSpc>
              <a:buNone/>
            </a:pPr>
            <a:r>
              <a:rPr b="0" lang="en-US" sz="2000" spc="-1" strike="noStrike">
                <a:solidFill>
                  <a:srgbClr val="040a24"/>
                </a:solidFill>
                <a:latin typeface="Calibri"/>
                <a:ea typeface="Calibri"/>
              </a:rPr>
              <a:t>Cientista de dados</a:t>
            </a:r>
            <a:endParaRPr b="0" lang="pt-BR" sz="2000" spc="-1" strike="noStrike">
              <a:latin typeface="Arial"/>
            </a:endParaRPr>
          </a:p>
          <a:p>
            <a:pPr marL="76320" algn="just">
              <a:lnSpc>
                <a:spcPct val="100000"/>
              </a:lnSpc>
              <a:buNone/>
            </a:pPr>
            <a:r>
              <a:rPr b="0" lang="en-US" sz="2000" spc="-1" strike="noStrike">
                <a:solidFill>
                  <a:srgbClr val="040a24"/>
                </a:solidFill>
                <a:latin typeface="Calibri"/>
                <a:ea typeface="Calibri"/>
              </a:rPr>
              <a:t>Desenvolvedora Java/Python</a:t>
            </a:r>
            <a:endParaRPr b="0" lang="pt-BR" sz="2000" spc="-1" strike="noStrike">
              <a:latin typeface="Arial"/>
            </a:endParaRPr>
          </a:p>
          <a:p>
            <a:pPr marL="76320" algn="just">
              <a:lnSpc>
                <a:spcPct val="100000"/>
              </a:lnSpc>
              <a:buNone/>
            </a:pPr>
            <a:r>
              <a:rPr b="0" lang="en-US" sz="2000" spc="-1" strike="noStrike">
                <a:solidFill>
                  <a:srgbClr val="040a24"/>
                </a:solidFill>
                <a:latin typeface="Calibri"/>
                <a:ea typeface="Calibri"/>
              </a:rPr>
              <a:t>Me Modelagem Computacional - LNCC</a:t>
            </a:r>
            <a:endParaRPr b="0" lang="pt-BR" sz="2000" spc="-1" strike="noStrike">
              <a:latin typeface="Arial"/>
            </a:endParaRPr>
          </a:p>
        </p:txBody>
      </p:sp>
      <p:grpSp>
        <p:nvGrpSpPr>
          <p:cNvPr id="125" name="Agrupar 272"/>
          <p:cNvGrpSpPr/>
          <p:nvPr/>
        </p:nvGrpSpPr>
        <p:grpSpPr>
          <a:xfrm>
            <a:off x="655560" y="3453840"/>
            <a:ext cx="2441160" cy="913680"/>
            <a:chOff x="655560" y="3453840"/>
            <a:chExt cx="2441160" cy="913680"/>
          </a:xfrm>
        </p:grpSpPr>
        <p:sp>
          <p:nvSpPr>
            <p:cNvPr id="126" name="CaixaDeTexto 270"/>
            <p:cNvSpPr/>
            <p:nvPr/>
          </p:nvSpPr>
          <p:spPr>
            <a:xfrm>
              <a:off x="1475280" y="3637080"/>
              <a:ext cx="1621440" cy="73044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400" spc="-1" strike="noStrike">
                  <a:solidFill>
                    <a:srgbClr val="000000"/>
                  </a:solidFill>
                  <a:latin typeface="Arial"/>
                  <a:ea typeface="Arial"/>
                </a:rPr>
                <a:t>https://github.com/julianazanelatto</a:t>
              </a:r>
              <a:endParaRPr b="0" lang="pt-BR" sz="1400" spc="-1" strike="noStrike">
                <a:latin typeface="Arial"/>
              </a:endParaRPr>
            </a:p>
          </p:txBody>
        </p:sp>
        <p:pic>
          <p:nvPicPr>
            <p:cNvPr id="127" name="Imagem 272" descr=""/>
            <p:cNvPicPr/>
            <p:nvPr/>
          </p:nvPicPr>
          <p:blipFill>
            <a:blip r:embed="rId2"/>
            <a:stretch/>
          </p:blipFill>
          <p:spPr>
            <a:xfrm>
              <a:off x="655560" y="3453840"/>
              <a:ext cx="704880" cy="704880"/>
            </a:xfrm>
            <a:prstGeom prst="rect">
              <a:avLst/>
            </a:prstGeom>
            <a:ln w="0">
              <a:noFill/>
            </a:ln>
          </p:spPr>
        </p:pic>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Contextualizando</a:t>
            </a:r>
            <a:endParaRPr b="0" lang="pt-BR" sz="4000" spc="-1" strike="noStrike">
              <a:latin typeface="Arial"/>
            </a:endParaRPr>
          </a:p>
        </p:txBody>
      </p:sp>
      <p:pic>
        <p:nvPicPr>
          <p:cNvPr id="256" name="Imagem 2" descr=""/>
          <p:cNvPicPr/>
          <p:nvPr/>
        </p:nvPicPr>
        <p:blipFill>
          <a:blip r:embed="rId1"/>
          <a:srcRect l="0" t="0" r="159" b="17751"/>
          <a:stretch/>
        </p:blipFill>
        <p:spPr>
          <a:xfrm>
            <a:off x="375120" y="1563120"/>
            <a:ext cx="6622200" cy="3097080"/>
          </a:xfrm>
          <a:prstGeom prst="rect">
            <a:avLst/>
          </a:prstGeom>
          <a:ln w="0">
            <a:noFill/>
          </a:ln>
        </p:spPr>
      </p:pic>
      <p:sp>
        <p:nvSpPr>
          <p:cNvPr id="257" name="PlaceHolder 1"/>
          <p:cNvSpPr>
            <a:spLocks noGrp="1"/>
          </p:cNvSpPr>
          <p:nvPr>
            <p:ph type="sldNum" idx="2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559A6AC6-AB23-45CA-AFAE-96DF4336210B}"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258" name="Conector de Seta Reta 2"/>
          <p:cNvSpPr/>
          <p:nvPr/>
        </p:nvSpPr>
        <p:spPr>
          <a:xfrm flipH="1" flipV="1">
            <a:off x="8705520" y="1692000"/>
            <a:ext cx="1800" cy="2967120"/>
          </a:xfrm>
          <a:custGeom>
            <a:avLst/>
            <a:gdLst/>
            <a:ahLst/>
            <a:rect l="l" t="t" r="r" b="b"/>
            <a:pathLst>
              <a:path w="21600" h="21600">
                <a:moveTo>
                  <a:pt x="0" y="0"/>
                </a:moveTo>
                <a:lnTo>
                  <a:pt x="21600" y="21600"/>
                </a:lnTo>
              </a:path>
            </a:pathLst>
          </a:custGeom>
          <a:noFill/>
          <a:ln w="57150">
            <a:solidFill>
              <a:srgbClr val="3c81f2"/>
            </a:solidFill>
            <a:round/>
            <a:tailEnd len="med" type="triangle" w="med"/>
          </a:ln>
        </p:spPr>
        <p:style>
          <a:lnRef idx="1">
            <a:schemeClr val="accent1"/>
          </a:lnRef>
          <a:fillRef idx="0">
            <a:schemeClr val="accent1"/>
          </a:fillRef>
          <a:effectRef idx="0">
            <a:schemeClr val="accent1"/>
          </a:effectRef>
          <a:fontRef idx="minor"/>
        </p:style>
      </p:sp>
      <p:pic>
        <p:nvPicPr>
          <p:cNvPr id="259" name="Imagem 4" descr="Aplicativo&#10;&#10;Descrição gerada automaticamente"/>
          <p:cNvPicPr/>
          <p:nvPr/>
        </p:nvPicPr>
        <p:blipFill>
          <a:blip r:embed="rId2"/>
          <a:srcRect l="0" t="0" r="54117" b="693"/>
          <a:stretch/>
        </p:blipFill>
        <p:spPr>
          <a:xfrm rot="18540000">
            <a:off x="7394760" y="3482640"/>
            <a:ext cx="977760" cy="1176120"/>
          </a:xfrm>
          <a:prstGeom prst="rect">
            <a:avLst/>
          </a:prstGeom>
          <a:ln w="0">
            <a:noFill/>
          </a:ln>
        </p:spPr>
      </p:pic>
      <p:pic>
        <p:nvPicPr>
          <p:cNvPr id="260" name="Imagem 4" descr="Aplicativo&#10;&#10;Descrição gerada automaticamente"/>
          <p:cNvPicPr/>
          <p:nvPr/>
        </p:nvPicPr>
        <p:blipFill>
          <a:blip r:embed="rId3"/>
          <a:srcRect l="46465" t="-1003" r="5555" b="2725"/>
          <a:stretch/>
        </p:blipFill>
        <p:spPr>
          <a:xfrm>
            <a:off x="7254720" y="2005200"/>
            <a:ext cx="1022760" cy="11638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1"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Contextualizando</a:t>
            </a:r>
            <a:endParaRPr b="0" lang="pt-BR" sz="4000" spc="-1" strike="noStrike">
              <a:latin typeface="Arial"/>
            </a:endParaRPr>
          </a:p>
        </p:txBody>
      </p:sp>
      <p:pic>
        <p:nvPicPr>
          <p:cNvPr id="262" name="Imagem 2" descr=""/>
          <p:cNvPicPr/>
          <p:nvPr/>
        </p:nvPicPr>
        <p:blipFill>
          <a:blip r:embed="rId1"/>
          <a:srcRect l="0" t="0" r="159" b="17751"/>
          <a:stretch/>
        </p:blipFill>
        <p:spPr>
          <a:xfrm>
            <a:off x="375120" y="1563120"/>
            <a:ext cx="6622200" cy="3097080"/>
          </a:xfrm>
          <a:prstGeom prst="rect">
            <a:avLst/>
          </a:prstGeom>
          <a:ln w="0">
            <a:noFill/>
          </a:ln>
        </p:spPr>
      </p:pic>
      <p:sp>
        <p:nvSpPr>
          <p:cNvPr id="263" name="PlaceHolder 1"/>
          <p:cNvSpPr>
            <a:spLocks noGrp="1"/>
          </p:cNvSpPr>
          <p:nvPr>
            <p:ph type="sldNum" idx="2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DF9D3EA2-CDBB-48A5-845D-AAD82C73E822}"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264" name="Conector de Seta Reta 2"/>
          <p:cNvSpPr/>
          <p:nvPr/>
        </p:nvSpPr>
        <p:spPr>
          <a:xfrm flipH="1" flipV="1">
            <a:off x="8705520" y="1692000"/>
            <a:ext cx="1800" cy="2967120"/>
          </a:xfrm>
          <a:custGeom>
            <a:avLst/>
            <a:gdLst/>
            <a:ahLst/>
            <a:rect l="l" t="t" r="r" b="b"/>
            <a:pathLst>
              <a:path w="21600" h="21600">
                <a:moveTo>
                  <a:pt x="0" y="0"/>
                </a:moveTo>
                <a:lnTo>
                  <a:pt x="21600" y="21600"/>
                </a:lnTo>
              </a:path>
            </a:pathLst>
          </a:custGeom>
          <a:noFill/>
          <a:ln w="57150">
            <a:solidFill>
              <a:srgbClr val="3c81f2"/>
            </a:solidFill>
            <a:round/>
            <a:tailEnd len="med" type="triangle" w="med"/>
          </a:ln>
        </p:spPr>
        <p:style>
          <a:lnRef idx="1">
            <a:schemeClr val="accent1"/>
          </a:lnRef>
          <a:fillRef idx="0">
            <a:schemeClr val="accent1"/>
          </a:fillRef>
          <a:effectRef idx="0">
            <a:schemeClr val="accent1"/>
          </a:effectRef>
          <a:fontRef idx="minor"/>
        </p:style>
      </p:sp>
      <p:pic>
        <p:nvPicPr>
          <p:cNvPr id="265" name="Imagem 4" descr="Aplicativo&#10;&#10;Descrição gerada automaticamente"/>
          <p:cNvPicPr/>
          <p:nvPr/>
        </p:nvPicPr>
        <p:blipFill>
          <a:blip r:embed="rId2"/>
          <a:srcRect l="0" t="0" r="54117" b="693"/>
          <a:stretch/>
        </p:blipFill>
        <p:spPr>
          <a:xfrm rot="18540000">
            <a:off x="7394760" y="3482640"/>
            <a:ext cx="977760" cy="1176120"/>
          </a:xfrm>
          <a:prstGeom prst="rect">
            <a:avLst/>
          </a:prstGeom>
          <a:ln w="0">
            <a:noFill/>
          </a:ln>
        </p:spPr>
      </p:pic>
      <p:pic>
        <p:nvPicPr>
          <p:cNvPr id="266" name="Imagem 4" descr="Aplicativo&#10;&#10;Descrição gerada automaticamente"/>
          <p:cNvPicPr/>
          <p:nvPr/>
        </p:nvPicPr>
        <p:blipFill>
          <a:blip r:embed="rId3"/>
          <a:srcRect l="46465" t="-1003" r="5555" b="2725"/>
          <a:stretch/>
        </p:blipFill>
        <p:spPr>
          <a:xfrm>
            <a:off x="7254720" y="2005200"/>
            <a:ext cx="1022760" cy="1163880"/>
          </a:xfrm>
          <a:prstGeom prst="rect">
            <a:avLst/>
          </a:prstGeom>
          <a:ln w="0">
            <a:noFill/>
          </a:ln>
        </p:spPr>
      </p:pic>
      <p:pic>
        <p:nvPicPr>
          <p:cNvPr id="267" name="Imagem 5" descr="Ícone&#10;&#10;Descrição gerada automaticamente"/>
          <p:cNvPicPr/>
          <p:nvPr/>
        </p:nvPicPr>
        <p:blipFill>
          <a:blip r:embed="rId4"/>
          <a:stretch/>
        </p:blipFill>
        <p:spPr>
          <a:xfrm>
            <a:off x="5044320" y="2634120"/>
            <a:ext cx="1955520" cy="1944720"/>
          </a:xfrm>
          <a:prstGeom prst="rect">
            <a:avLst/>
          </a:prstGeom>
          <a:ln w="0">
            <a:noFill/>
          </a:ln>
        </p:spPr>
      </p:pic>
      <p:pic>
        <p:nvPicPr>
          <p:cNvPr id="268" name="Imagem 7" descr="Ícone&#10;&#10;Descrição gerada automaticamente"/>
          <p:cNvPicPr/>
          <p:nvPr/>
        </p:nvPicPr>
        <p:blipFill>
          <a:blip r:embed="rId5"/>
          <a:stretch/>
        </p:blipFill>
        <p:spPr>
          <a:xfrm>
            <a:off x="2758320" y="1762560"/>
            <a:ext cx="1729080" cy="1725840"/>
          </a:xfrm>
          <a:prstGeom prst="rect">
            <a:avLst/>
          </a:prstGeom>
          <a:ln w="0">
            <a:noFill/>
          </a:ln>
        </p:spPr>
      </p:pic>
      <p:pic>
        <p:nvPicPr>
          <p:cNvPr id="269" name="Imagem 8" descr="Uma imagem contendo machado&#10;&#10;Descrição gerada automaticamente"/>
          <p:cNvPicPr/>
          <p:nvPr/>
        </p:nvPicPr>
        <p:blipFill>
          <a:blip r:embed="rId6"/>
          <a:stretch/>
        </p:blipFill>
        <p:spPr>
          <a:xfrm>
            <a:off x="5669640" y="460800"/>
            <a:ext cx="2214360" cy="18057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Num" idx="2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77C05D08-56A0-416E-8424-CCF685F4BC3E}"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271"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Contextualizando</a:t>
            </a:r>
            <a:endParaRPr b="0" lang="pt-BR" sz="4000" spc="-1" strike="noStrike">
              <a:latin typeface="Arial"/>
            </a:endParaRPr>
          </a:p>
        </p:txBody>
      </p:sp>
      <p:pic>
        <p:nvPicPr>
          <p:cNvPr id="272" name="Imagem 7" descr=""/>
          <p:cNvPicPr/>
          <p:nvPr/>
        </p:nvPicPr>
        <p:blipFill>
          <a:blip r:embed="rId1"/>
          <a:stretch/>
        </p:blipFill>
        <p:spPr>
          <a:xfrm>
            <a:off x="1054440" y="1325880"/>
            <a:ext cx="6915960" cy="39150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3"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Contextualizando</a:t>
            </a:r>
            <a:endParaRPr b="0" lang="pt-BR" sz="4000" spc="-1" strike="noStrike">
              <a:latin typeface="Arial"/>
            </a:endParaRPr>
          </a:p>
        </p:txBody>
      </p:sp>
      <p:sp>
        <p:nvSpPr>
          <p:cNvPr id="274" name="PlaceHolder 1"/>
          <p:cNvSpPr>
            <a:spLocks noGrp="1"/>
          </p:cNvSpPr>
          <p:nvPr>
            <p:ph type="sldNum" idx="2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A3654084-9C43-4C7D-A867-04213E301417}"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275" name="Imagem 9" descr="Logotipo&#10;&#10;Descrição gerada automaticamente"/>
          <p:cNvPicPr/>
          <p:nvPr/>
        </p:nvPicPr>
        <p:blipFill>
          <a:blip r:embed="rId1"/>
          <a:srcRect l="21669" t="10271" r="18882" b="9467"/>
          <a:stretch/>
        </p:blipFill>
        <p:spPr>
          <a:xfrm>
            <a:off x="6532200" y="960480"/>
            <a:ext cx="2066040" cy="1458360"/>
          </a:xfrm>
          <a:prstGeom prst="rect">
            <a:avLst/>
          </a:prstGeom>
          <a:ln w="0">
            <a:noFill/>
          </a:ln>
        </p:spPr>
      </p:pic>
      <p:pic>
        <p:nvPicPr>
          <p:cNvPr id="276" name="Imagem 10" descr="Logotipo&#10;&#10;Descrição gerada automaticamente"/>
          <p:cNvPicPr/>
          <p:nvPr/>
        </p:nvPicPr>
        <p:blipFill>
          <a:blip r:embed="rId2"/>
          <a:stretch/>
        </p:blipFill>
        <p:spPr>
          <a:xfrm>
            <a:off x="4343400" y="2779200"/>
            <a:ext cx="2742840" cy="792720"/>
          </a:xfrm>
          <a:prstGeom prst="rect">
            <a:avLst/>
          </a:prstGeom>
          <a:ln w="0">
            <a:noFill/>
          </a:ln>
        </p:spPr>
      </p:pic>
      <p:pic>
        <p:nvPicPr>
          <p:cNvPr id="277" name="Imagem 11" descr="Logotipo&#10;&#10;Descrição gerada automaticamente"/>
          <p:cNvPicPr/>
          <p:nvPr/>
        </p:nvPicPr>
        <p:blipFill>
          <a:blip r:embed="rId3"/>
          <a:stretch/>
        </p:blipFill>
        <p:spPr>
          <a:xfrm>
            <a:off x="407520" y="1491120"/>
            <a:ext cx="2742840" cy="1837440"/>
          </a:xfrm>
          <a:prstGeom prst="rect">
            <a:avLst/>
          </a:prstGeom>
          <a:ln w="0">
            <a:noFill/>
          </a:ln>
        </p:spPr>
      </p:pic>
      <p:pic>
        <p:nvPicPr>
          <p:cNvPr id="278" name="Imagem 12" descr="Logotipo&#10;&#10;Descrição gerada automaticamente"/>
          <p:cNvPicPr/>
          <p:nvPr/>
        </p:nvPicPr>
        <p:blipFill>
          <a:blip r:embed="rId4"/>
          <a:stretch/>
        </p:blipFill>
        <p:spPr>
          <a:xfrm>
            <a:off x="3437640" y="1824120"/>
            <a:ext cx="2742840" cy="740160"/>
          </a:xfrm>
          <a:prstGeom prst="rect">
            <a:avLst/>
          </a:prstGeom>
          <a:ln w="0">
            <a:noFill/>
          </a:ln>
        </p:spPr>
      </p:pic>
      <p:pic>
        <p:nvPicPr>
          <p:cNvPr id="279" name="Imagem 13" descr=""/>
          <p:cNvPicPr/>
          <p:nvPr/>
        </p:nvPicPr>
        <p:blipFill>
          <a:blip r:embed="rId5"/>
          <a:stretch/>
        </p:blipFill>
        <p:spPr>
          <a:xfrm>
            <a:off x="1022400" y="3566520"/>
            <a:ext cx="2742840" cy="1029240"/>
          </a:xfrm>
          <a:prstGeom prst="rect">
            <a:avLst/>
          </a:prstGeom>
          <a:ln w="0">
            <a:noFill/>
          </a:ln>
        </p:spPr>
      </p:pic>
      <p:pic>
        <p:nvPicPr>
          <p:cNvPr id="280" name="Imagem 15" descr=""/>
          <p:cNvPicPr/>
          <p:nvPr/>
        </p:nvPicPr>
        <p:blipFill>
          <a:blip r:embed="rId6"/>
          <a:stretch/>
        </p:blipFill>
        <p:spPr>
          <a:xfrm>
            <a:off x="5658840" y="3935880"/>
            <a:ext cx="2742840" cy="9158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7282c"/>
        </a:solidFill>
      </p:bgPr>
    </p:bg>
    <p:spTree>
      <p:nvGrpSpPr>
        <p:cNvPr id="1" name=""/>
        <p:cNvGrpSpPr/>
        <p:nvPr/>
      </p:nvGrpSpPr>
      <p:grpSpPr>
        <a:xfrm>
          <a:off x="0" y="0"/>
          <a:ext cx="0" cy="0"/>
          <a:chOff x="0" y="0"/>
          <a:chExt cx="0" cy="0"/>
        </a:xfrm>
      </p:grpSpPr>
      <p:sp>
        <p:nvSpPr>
          <p:cNvPr id="281" name="Google Shape;196;p5"/>
          <p:cNvSpPr/>
          <p:nvPr/>
        </p:nvSpPr>
        <p:spPr>
          <a:xfrm>
            <a:off x="597960" y="1580760"/>
            <a:ext cx="7765920" cy="1613520"/>
          </a:xfrm>
          <a:prstGeom prst="rect">
            <a:avLst/>
          </a:prstGeom>
          <a:noFill/>
          <a:ln w="0">
            <a:noFill/>
          </a:ln>
        </p:spPr>
        <p:style>
          <a:lnRef idx="0"/>
          <a:fillRef idx="0"/>
          <a:effectRef idx="0"/>
          <a:fontRef idx="minor"/>
        </p:style>
        <p:txBody>
          <a:bodyPr tIns="91440" bIns="91440" anchor="t">
            <a:noAutofit/>
          </a:bodyPr>
          <a:p>
            <a:pPr>
              <a:lnSpc>
                <a:spcPct val="115000"/>
              </a:lnSpc>
              <a:buNone/>
            </a:pPr>
            <a:r>
              <a:rPr b="1" lang="en-US" sz="5400" spc="-1" strike="noStrike">
                <a:solidFill>
                  <a:srgbClr val="ea4e60"/>
                </a:solidFill>
                <a:latin typeface="Century Gothic"/>
                <a:ea typeface="Century Gothic"/>
              </a:rPr>
              <a:t>O que são banco de dados?</a:t>
            </a:r>
            <a:endParaRPr b="0" lang="pt-BR" sz="5400" spc="-1" strike="noStrike">
              <a:latin typeface="Arial"/>
            </a:endParaRPr>
          </a:p>
        </p:txBody>
      </p:sp>
      <p:pic>
        <p:nvPicPr>
          <p:cNvPr id="282" name="Google Shape;197;p5" descr=""/>
          <p:cNvPicPr/>
          <p:nvPr/>
        </p:nvPicPr>
        <p:blipFill>
          <a:blip r:embed="rId1"/>
          <a:stretch/>
        </p:blipFill>
        <p:spPr>
          <a:xfrm>
            <a:off x="8127360" y="120240"/>
            <a:ext cx="851040" cy="331200"/>
          </a:xfrm>
          <a:prstGeom prst="rect">
            <a:avLst/>
          </a:prstGeom>
          <a:ln w="0">
            <a:noFill/>
          </a:ln>
        </p:spPr>
      </p:pic>
      <p:sp>
        <p:nvSpPr>
          <p:cNvPr id="283" name="PlaceHolder 1"/>
          <p:cNvSpPr>
            <a:spLocks noGrp="1"/>
          </p:cNvSpPr>
          <p:nvPr>
            <p:ph type="sldNum" idx="2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ea4e60"/>
                </a:solidFill>
                <a:latin typeface="Calibri"/>
                <a:ea typeface="Calibri"/>
              </a:defRPr>
            </a:lvl1pPr>
          </a:lstStyle>
          <a:p>
            <a:pPr algn="r">
              <a:lnSpc>
                <a:spcPct val="100000"/>
              </a:lnSpc>
              <a:buNone/>
              <a:tabLst>
                <a:tab algn="l" pos="0"/>
              </a:tabLst>
            </a:pPr>
            <a:r>
              <a:rPr b="0" lang="en-US" sz="1300" spc="-1" strike="noStrike">
                <a:solidFill>
                  <a:srgbClr val="ea4e60"/>
                </a:solidFill>
                <a:latin typeface="Calibri"/>
                <a:ea typeface="Calibri"/>
              </a:rPr>
              <a:t>[</a:t>
            </a:r>
            <a:fld id="{44A23320-F5BC-41F0-8E11-A16AC1355026}" type="slidenum">
              <a:rPr b="0" lang="en-US" sz="1300" spc="-1" strike="noStrike">
                <a:solidFill>
                  <a:srgbClr val="ea4e60"/>
                </a:solidFill>
                <a:latin typeface="Calibri"/>
                <a:ea typeface="Calibri"/>
              </a:rPr>
              <a:t>&lt;número&gt;</a:t>
            </a:fld>
            <a:r>
              <a:rPr b="0" lang="en-US" sz="1300" spc="-1" strike="noStrike">
                <a:solidFill>
                  <a:srgbClr val="ea4e60"/>
                </a:solidFill>
                <a:latin typeface="Calibri"/>
                <a:ea typeface="Calibri"/>
              </a:rPr>
              <a:t>]</a:t>
            </a:r>
            <a:endParaRPr b="0" lang="pt-BR" sz="1300" spc="-1" strike="noStrike">
              <a:latin typeface="Times New Roman"/>
            </a:endParaRPr>
          </a:p>
        </p:txBody>
      </p:sp>
      <p:pic>
        <p:nvPicPr>
          <p:cNvPr id="284" name="Gráfico 2" descr="Banco de dados com preenchimento sólido"/>
          <p:cNvPicPr/>
          <p:nvPr/>
        </p:nvPicPr>
        <p:blipFill>
          <a:blip r:embed="rId2"/>
          <a:stretch/>
        </p:blipFill>
        <p:spPr>
          <a:xfrm>
            <a:off x="6982920" y="2664360"/>
            <a:ext cx="1582560" cy="1604160"/>
          </a:xfrm>
          <a:prstGeom prst="rect">
            <a:avLst/>
          </a:prstGeom>
          <a:ln w="0">
            <a:noFill/>
          </a:ln>
        </p:spPr>
      </p:pic>
      <p:pic>
        <p:nvPicPr>
          <p:cNvPr id="285" name="Gráfico 2" descr="Banco de dados com preenchimento sólido"/>
          <p:cNvPicPr/>
          <p:nvPr/>
        </p:nvPicPr>
        <p:blipFill>
          <a:blip r:embed="rId3"/>
          <a:stretch/>
        </p:blipFill>
        <p:spPr>
          <a:xfrm>
            <a:off x="6206760" y="3246840"/>
            <a:ext cx="1550160" cy="1571760"/>
          </a:xfrm>
          <a:prstGeom prst="rect">
            <a:avLst/>
          </a:prstGeom>
          <a:ln w="0">
            <a:noFill/>
          </a:ln>
        </p:spPr>
      </p:pic>
      <p:pic>
        <p:nvPicPr>
          <p:cNvPr id="286" name="Gráfico 2" descr="Banco de dados com preenchimento sólido"/>
          <p:cNvPicPr/>
          <p:nvPr/>
        </p:nvPicPr>
        <p:blipFill>
          <a:blip r:embed="rId4"/>
          <a:stretch/>
        </p:blipFill>
        <p:spPr>
          <a:xfrm>
            <a:off x="7306560" y="3343680"/>
            <a:ext cx="1582560" cy="16041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7"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288" name="PlaceHolder 1"/>
          <p:cNvSpPr>
            <a:spLocks noGrp="1"/>
          </p:cNvSpPr>
          <p:nvPr>
            <p:ph type="sldNum" idx="2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6BA82C46-9B10-47DC-BA90-C5407358CF7A}"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289" name="Imagem 2" descr="Tela de computador com ícones coloridos&#10;&#10;Descrição gerada automaticamente"/>
          <p:cNvPicPr/>
          <p:nvPr/>
        </p:nvPicPr>
        <p:blipFill>
          <a:blip r:embed="rId1"/>
          <a:stretch/>
        </p:blipFill>
        <p:spPr>
          <a:xfrm>
            <a:off x="2618280" y="2867760"/>
            <a:ext cx="3918240" cy="2200320"/>
          </a:xfrm>
          <a:prstGeom prst="rect">
            <a:avLst/>
          </a:prstGeom>
          <a:ln w="0">
            <a:noFill/>
          </a:ln>
        </p:spPr>
      </p:pic>
      <p:sp>
        <p:nvSpPr>
          <p:cNvPr id="290" name="Retângulo: Cantos Arredondados 2"/>
          <p:cNvSpPr/>
          <p:nvPr/>
        </p:nvSpPr>
        <p:spPr>
          <a:xfrm>
            <a:off x="4923360" y="1348920"/>
            <a:ext cx="2716920" cy="474120"/>
          </a:xfrm>
          <a:prstGeom prst="roundRect">
            <a:avLst>
              <a:gd name="adj" fmla="val 16667"/>
            </a:avLst>
          </a:prstGeom>
          <a:solidFill>
            <a:schemeClr val="accent1">
              <a:lumMod val="50000"/>
            </a:schemeClr>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buNone/>
            </a:pPr>
            <a:r>
              <a:rPr b="0" lang="pt-BR" sz="2400" spc="-1" strike="noStrike">
                <a:solidFill>
                  <a:srgbClr val="ffffff"/>
                </a:solidFill>
                <a:latin typeface="Calibri"/>
                <a:ea typeface="Calibri"/>
              </a:rPr>
              <a:t>Negócios</a:t>
            </a:r>
            <a:endParaRPr b="0" lang="pt-BR" sz="2400" spc="-1" strike="noStrike">
              <a:latin typeface="Arial"/>
            </a:endParaRPr>
          </a:p>
        </p:txBody>
      </p:sp>
      <p:sp>
        <p:nvSpPr>
          <p:cNvPr id="291" name="Retângulo: Cantos Arredondados 6"/>
          <p:cNvSpPr/>
          <p:nvPr/>
        </p:nvSpPr>
        <p:spPr>
          <a:xfrm>
            <a:off x="2001240" y="1823400"/>
            <a:ext cx="2716920" cy="430920"/>
          </a:xfrm>
          <a:prstGeom prst="roundRect">
            <a:avLst>
              <a:gd name="adj" fmla="val 16667"/>
            </a:avLst>
          </a:prstGeom>
          <a:solidFill>
            <a:schemeClr val="accent1">
              <a:lumMod val="50000"/>
            </a:schemeClr>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2400" spc="-1" strike="noStrike">
                <a:solidFill>
                  <a:srgbClr val="ffffff"/>
                </a:solidFill>
                <a:latin typeface="Calibri"/>
                <a:ea typeface="Calibri"/>
              </a:rPr>
              <a:t>E-commerce</a:t>
            </a:r>
            <a:endParaRPr b="0" lang="pt-BR" sz="2400" spc="-1" strike="noStrike">
              <a:latin typeface="Arial"/>
            </a:endParaRPr>
          </a:p>
        </p:txBody>
      </p:sp>
      <p:sp>
        <p:nvSpPr>
          <p:cNvPr id="292" name="Retângulo: Cantos Arredondados 7"/>
          <p:cNvSpPr/>
          <p:nvPr/>
        </p:nvSpPr>
        <p:spPr>
          <a:xfrm>
            <a:off x="254520" y="3570120"/>
            <a:ext cx="2652120" cy="398520"/>
          </a:xfrm>
          <a:prstGeom prst="roundRect">
            <a:avLst>
              <a:gd name="adj" fmla="val 16667"/>
            </a:avLst>
          </a:prstGeom>
          <a:solidFill>
            <a:schemeClr val="accent1">
              <a:lumMod val="50000"/>
            </a:schemeClr>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2400" spc="-1" strike="noStrike">
                <a:solidFill>
                  <a:srgbClr val="ffffff"/>
                </a:solidFill>
                <a:latin typeface="Calibri"/>
                <a:ea typeface="Calibri"/>
              </a:rPr>
              <a:t>Social Media</a:t>
            </a:r>
            <a:endParaRPr b="0" lang="pt-BR" sz="2400" spc="-1" strike="noStrike">
              <a:latin typeface="Arial"/>
            </a:endParaRPr>
          </a:p>
        </p:txBody>
      </p:sp>
      <p:sp>
        <p:nvSpPr>
          <p:cNvPr id="293" name="Retângulo: Cantos Arredondados 8"/>
          <p:cNvSpPr/>
          <p:nvPr/>
        </p:nvSpPr>
        <p:spPr>
          <a:xfrm>
            <a:off x="5764680" y="2189880"/>
            <a:ext cx="2662920" cy="474120"/>
          </a:xfrm>
          <a:prstGeom prst="roundRect">
            <a:avLst>
              <a:gd name="adj" fmla="val 16667"/>
            </a:avLst>
          </a:prstGeom>
          <a:solidFill>
            <a:schemeClr val="accent1">
              <a:lumMod val="50000"/>
            </a:schemeClr>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2400" spc="-1" strike="noStrike">
                <a:solidFill>
                  <a:srgbClr val="ffffff"/>
                </a:solidFill>
                <a:latin typeface="Calibri"/>
                <a:ea typeface="Calibri"/>
              </a:rPr>
              <a:t>Engenharia</a:t>
            </a:r>
            <a:endParaRPr b="0" lang="pt-BR" sz="2400" spc="-1" strike="noStrike">
              <a:latin typeface="Arial"/>
            </a:endParaRPr>
          </a:p>
        </p:txBody>
      </p:sp>
      <p:sp>
        <p:nvSpPr>
          <p:cNvPr id="294" name="Retângulo: Cantos Arredondados 9"/>
          <p:cNvSpPr/>
          <p:nvPr/>
        </p:nvSpPr>
        <p:spPr>
          <a:xfrm>
            <a:off x="1052280" y="2567520"/>
            <a:ext cx="2662920" cy="474120"/>
          </a:xfrm>
          <a:prstGeom prst="roundRect">
            <a:avLst>
              <a:gd name="adj" fmla="val 16667"/>
            </a:avLst>
          </a:prstGeom>
          <a:solidFill>
            <a:schemeClr val="accent1">
              <a:lumMod val="50000"/>
            </a:schemeClr>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2400" spc="-1" strike="noStrike">
                <a:solidFill>
                  <a:srgbClr val="ffffff"/>
                </a:solidFill>
                <a:latin typeface="Calibri"/>
                <a:ea typeface="Calibri"/>
              </a:rPr>
              <a:t>Medicina</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5" name="Google Shape;231;g116d3f5ae16_1_0"/>
          <p:cNvSpPr/>
          <p:nvPr/>
        </p:nvSpPr>
        <p:spPr>
          <a:xfrm>
            <a:off x="565560" y="1481040"/>
            <a:ext cx="8016480" cy="3083400"/>
          </a:xfrm>
          <a:prstGeom prst="rect">
            <a:avLst/>
          </a:prstGeom>
          <a:noFill/>
          <a:ln w="0">
            <a:noFill/>
          </a:ln>
        </p:spPr>
        <p:style>
          <a:lnRef idx="0"/>
          <a:fillRef idx="0"/>
          <a:effectRef idx="0"/>
          <a:fontRef idx="minor"/>
        </p:style>
        <p:txBody>
          <a:bodyPr tIns="91440" bIns="91440" anchor="ctr">
            <a:noAutofit/>
          </a:bodyPr>
          <a:p>
            <a:pPr algn="just">
              <a:lnSpc>
                <a:spcPct val="115000"/>
              </a:lnSpc>
              <a:spcBef>
                <a:spcPts val="1001"/>
              </a:spcBef>
              <a:buNone/>
            </a:pPr>
            <a:r>
              <a:rPr b="0" lang="en-US" sz="2400" spc="-1" strike="noStrike">
                <a:solidFill>
                  <a:srgbClr val="040a24"/>
                </a:solidFill>
                <a:latin typeface="Calibri"/>
                <a:ea typeface="Calibri"/>
              </a:rPr>
              <a:t>Formalmente:</a:t>
            </a:r>
            <a:endParaRPr b="0" lang="pt-BR" sz="2400" spc="-1" strike="noStrike">
              <a:latin typeface="Arial"/>
            </a:endParaRPr>
          </a:p>
          <a:p>
            <a:pPr marL="343080" indent="-343080" algn="just">
              <a:lnSpc>
                <a:spcPct val="114000"/>
              </a:lnSpc>
              <a:spcBef>
                <a:spcPts val="1001"/>
              </a:spcBef>
              <a:buClr>
                <a:srgbClr val="000000"/>
              </a:buClr>
              <a:buFont typeface="Arial"/>
              <a:buChar char="•"/>
            </a:pPr>
            <a:r>
              <a:rPr b="0" lang="en-US" sz="2400" spc="-1" strike="noStrike">
                <a:solidFill>
                  <a:srgbClr val="040a24"/>
                </a:solidFill>
                <a:latin typeface="Calibri"/>
                <a:ea typeface="Calibri"/>
              </a:rPr>
              <a:t>Dados relacionados</a:t>
            </a:r>
            <a:endParaRPr b="0" lang="pt-BR" sz="2400" spc="-1" strike="noStrike">
              <a:latin typeface="Arial"/>
            </a:endParaRPr>
          </a:p>
          <a:p>
            <a:pPr algn="just">
              <a:lnSpc>
                <a:spcPct val="114000"/>
              </a:lnSpc>
              <a:spcBef>
                <a:spcPts val="1001"/>
              </a:spcBef>
              <a:buNone/>
            </a:pPr>
            <a:endParaRPr b="0" lang="pt-BR" sz="2400" spc="-1" strike="noStrike">
              <a:latin typeface="Arial"/>
            </a:endParaRPr>
          </a:p>
        </p:txBody>
      </p:sp>
      <p:sp>
        <p:nvSpPr>
          <p:cNvPr id="296"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297" name="PlaceHolder 1"/>
          <p:cNvSpPr>
            <a:spLocks noGrp="1"/>
          </p:cNvSpPr>
          <p:nvPr>
            <p:ph type="sldNum" idx="2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27640242-34FD-4609-883C-752799350E68}"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298" name="Retângulo: Cantos Arredondados 2"/>
          <p:cNvSpPr/>
          <p:nvPr/>
        </p:nvSpPr>
        <p:spPr>
          <a:xfrm>
            <a:off x="5419440" y="2804760"/>
            <a:ext cx="2716920" cy="4309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Calibri"/>
                <a:ea typeface="Calibri"/>
              </a:rPr>
              <a:t>Database</a:t>
            </a:r>
            <a:endParaRPr b="0" lang="pt-BR" sz="2400" spc="-1" strike="noStrike">
              <a:latin typeface="Arial"/>
            </a:endParaRPr>
          </a:p>
        </p:txBody>
      </p:sp>
      <p:sp>
        <p:nvSpPr>
          <p:cNvPr id="299" name="Seta: para a Direita 3"/>
          <p:cNvSpPr/>
          <p:nvPr/>
        </p:nvSpPr>
        <p:spPr>
          <a:xfrm>
            <a:off x="3921120" y="2868480"/>
            <a:ext cx="981000" cy="301680"/>
          </a:xfrm>
          <a:prstGeom prst="rightArrow">
            <a:avLst>
              <a:gd name="adj1" fmla="val 50000"/>
              <a:gd name="adj2" fmla="val 50000"/>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sp>
        <p:nvSpPr>
          <p:cNvPr id="300" name="Conector: Angulado 4"/>
          <p:cNvSpPr/>
          <p:nvPr/>
        </p:nvSpPr>
        <p:spPr>
          <a:xfrm>
            <a:off x="1011960" y="3238560"/>
            <a:ext cx="1614960" cy="892440"/>
          </a:xfrm>
          <a:prstGeom prst="bentConnector3">
            <a:avLst>
              <a:gd name="adj1" fmla="val 50000"/>
            </a:avLst>
          </a:prstGeom>
          <a:noFill/>
          <a:ln>
            <a:solidFill>
              <a:srgbClr val="ffab40">
                <a:lumMod val="75000"/>
              </a:srgbClr>
            </a:solidFill>
            <a:round/>
            <a:tailEnd len="med" type="triangle" w="med"/>
          </a:ln>
          <a:effectLst>
            <a:outerShdw blurRad="39960" dir="5400000" dist="23040" rotWithShape="0">
              <a:srgbClr val="000000">
                <a:alpha val="35000"/>
              </a:srgbClr>
            </a:outerShdw>
          </a:effectLst>
        </p:spPr>
        <p:style>
          <a:lnRef idx="3">
            <a:schemeClr val="accent5"/>
          </a:lnRef>
          <a:fillRef idx="0">
            <a:schemeClr val="accent5"/>
          </a:fillRef>
          <a:effectRef idx="2">
            <a:schemeClr val="accent5"/>
          </a:effectRef>
          <a:fontRef idx="minor"/>
        </p:style>
      </p:sp>
      <p:sp>
        <p:nvSpPr>
          <p:cNvPr id="301" name="Retângulo: Cantos Arredondados 9"/>
          <p:cNvSpPr/>
          <p:nvPr/>
        </p:nvSpPr>
        <p:spPr>
          <a:xfrm>
            <a:off x="2950200" y="3882960"/>
            <a:ext cx="2716920" cy="430920"/>
          </a:xfrm>
          <a:prstGeom prst="roundRect">
            <a:avLst>
              <a:gd name="adj" fmla="val 16667"/>
            </a:avLst>
          </a:prstGeom>
          <a:solidFill>
            <a:schemeClr val="accent4">
              <a:lumMod val="75000"/>
            </a:schemeClr>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Calibri"/>
                <a:ea typeface="Calibri"/>
              </a:rPr>
              <a:t>Fatos</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2" name="Google Shape;231;g116d3f5ae16_1_0"/>
          <p:cNvSpPr/>
          <p:nvPr/>
        </p:nvSpPr>
        <p:spPr>
          <a:xfrm>
            <a:off x="565560" y="1481040"/>
            <a:ext cx="8016480" cy="3083400"/>
          </a:xfrm>
          <a:prstGeom prst="rect">
            <a:avLst/>
          </a:prstGeom>
          <a:noFill/>
          <a:ln w="0">
            <a:noFill/>
          </a:ln>
        </p:spPr>
        <p:style>
          <a:lnRef idx="0"/>
          <a:fillRef idx="0"/>
          <a:effectRef idx="0"/>
          <a:fontRef idx="minor"/>
        </p:style>
        <p:txBody>
          <a:bodyPr tIns="91440" bIns="91440" anchor="ctr">
            <a:noAutofit/>
          </a:bodyPr>
          <a:p>
            <a:pPr algn="just">
              <a:lnSpc>
                <a:spcPct val="115000"/>
              </a:lnSpc>
              <a:spcBef>
                <a:spcPts val="1001"/>
              </a:spcBef>
              <a:buNone/>
            </a:pPr>
            <a:r>
              <a:rPr b="0" lang="en-US" sz="2400" spc="-1" strike="noStrike">
                <a:solidFill>
                  <a:srgbClr val="040a24"/>
                </a:solidFill>
                <a:latin typeface="Calibri"/>
                <a:ea typeface="Calibri"/>
              </a:rPr>
              <a:t>CADASTRO</a:t>
            </a:r>
            <a:endParaRPr b="0" lang="pt-BR" sz="2400" spc="-1" strike="noStrike">
              <a:latin typeface="Arial"/>
            </a:endParaRPr>
          </a:p>
          <a:p>
            <a:pPr algn="just">
              <a:lnSpc>
                <a:spcPct val="114000"/>
              </a:lnSpc>
              <a:spcBef>
                <a:spcPts val="1001"/>
              </a:spcBef>
              <a:buNone/>
            </a:pPr>
            <a:endParaRPr b="0" lang="pt-BR" sz="2400" spc="-1" strike="noStrike">
              <a:latin typeface="Arial"/>
            </a:endParaRPr>
          </a:p>
          <a:p>
            <a:pPr algn="just">
              <a:lnSpc>
                <a:spcPct val="114000"/>
              </a:lnSpc>
              <a:spcBef>
                <a:spcPts val="1001"/>
              </a:spcBef>
              <a:buNone/>
            </a:pPr>
            <a:endParaRPr b="0" lang="pt-BR" sz="2400" spc="-1" strike="noStrike">
              <a:latin typeface="Arial"/>
            </a:endParaRPr>
          </a:p>
        </p:txBody>
      </p:sp>
      <p:sp>
        <p:nvSpPr>
          <p:cNvPr id="303"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304" name="PlaceHolder 1"/>
          <p:cNvSpPr>
            <a:spLocks noGrp="1"/>
          </p:cNvSpPr>
          <p:nvPr>
            <p:ph type="sldNum" idx="2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ACB310B6-FC95-4A9D-9105-365B3719853A}"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305" name="Imagem 7" descr="Logotipo&#10;&#10;Descrição gerada automaticamente"/>
          <p:cNvPicPr/>
          <p:nvPr/>
        </p:nvPicPr>
        <p:blipFill>
          <a:blip r:embed="rId1"/>
          <a:srcRect l="266" t="58" r="32948" b="352"/>
          <a:stretch/>
        </p:blipFill>
        <p:spPr>
          <a:xfrm rot="16200000">
            <a:off x="3602520" y="1762200"/>
            <a:ext cx="3708000" cy="3078360"/>
          </a:xfrm>
          <a:prstGeom prst="rect">
            <a:avLst/>
          </a:prstGeom>
          <a:ln w="0">
            <a:noFill/>
          </a:ln>
        </p:spPr>
      </p:pic>
      <p:sp>
        <p:nvSpPr>
          <p:cNvPr id="306" name="Retângulo: Cantos Arredondados 2"/>
          <p:cNvSpPr/>
          <p:nvPr/>
        </p:nvSpPr>
        <p:spPr>
          <a:xfrm>
            <a:off x="5743080" y="4389840"/>
            <a:ext cx="2716920" cy="4309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Calibri"/>
                <a:ea typeface="Calibri"/>
              </a:rPr>
              <a:t>Significado </a:t>
            </a:r>
            <a:endParaRPr b="0" lang="pt-BR" sz="2400" spc="-1" strike="noStrike">
              <a:latin typeface="Arial"/>
            </a:endParaRPr>
          </a:p>
        </p:txBody>
      </p:sp>
      <p:sp>
        <p:nvSpPr>
          <p:cNvPr id="307" name="Retângulo: Cantos Arredondados 1"/>
          <p:cNvSpPr/>
          <p:nvPr/>
        </p:nvSpPr>
        <p:spPr>
          <a:xfrm>
            <a:off x="394560" y="1866600"/>
            <a:ext cx="2910960" cy="2318040"/>
          </a:xfrm>
          <a:prstGeom prst="roundRect">
            <a:avLst>
              <a:gd name="adj" fmla="val 16667"/>
            </a:avLst>
          </a:prstGeom>
          <a:noFill/>
          <a:ln>
            <a:solidFill>
              <a:srgbClr val="ffab40"/>
            </a:solidFill>
            <a:round/>
          </a:ln>
        </p:spPr>
        <p:style>
          <a:lnRef idx="2">
            <a:schemeClr val="accent4"/>
          </a:lnRef>
          <a:fillRef idx="1">
            <a:schemeClr val="lt1"/>
          </a:fillRef>
          <a:effectRef idx="0">
            <a:schemeClr val="accent4"/>
          </a:effectRef>
          <a:fontRef idx="minor"/>
        </p:style>
        <p:txBody>
          <a:bodyPr lIns="90000" rIns="90000" tIns="45000" bIns="45000" anchor="ctr">
            <a:noAutofit/>
          </a:bodyPr>
          <a:p>
            <a:pPr algn="ctr">
              <a:lnSpc>
                <a:spcPct val="100000"/>
              </a:lnSpc>
              <a:buNone/>
            </a:pPr>
            <a:endParaRPr b="0" lang="pt-BR" sz="1400" spc="-1" strike="noStrike">
              <a:latin typeface="Arial"/>
            </a:endParaRPr>
          </a:p>
          <a:p>
            <a:pPr algn="ctr">
              <a:lnSpc>
                <a:spcPct val="100000"/>
              </a:lnSpc>
              <a:buNone/>
            </a:pPr>
            <a:endParaRPr b="0" lang="pt-BR" sz="1400" spc="-1" strike="noStrike">
              <a:latin typeface="Arial"/>
            </a:endParaRPr>
          </a:p>
          <a:p>
            <a:pPr algn="ctr">
              <a:lnSpc>
                <a:spcPct val="100000"/>
              </a:lnSpc>
              <a:buNone/>
            </a:pPr>
            <a:r>
              <a:rPr b="0" lang="pt-BR" sz="1400" spc="-1" strike="noStrike">
                <a:solidFill>
                  <a:srgbClr val="000000"/>
                </a:solidFill>
                <a:latin typeface="Arial"/>
                <a:ea typeface="Arial"/>
              </a:rPr>
              <a:t>Nome</a:t>
            </a:r>
            <a:endParaRPr b="0" lang="pt-BR" sz="1400" spc="-1" strike="noStrike">
              <a:latin typeface="Arial"/>
            </a:endParaRPr>
          </a:p>
          <a:p>
            <a:pPr algn="ctr">
              <a:lnSpc>
                <a:spcPct val="100000"/>
              </a:lnSpc>
              <a:buNone/>
            </a:pPr>
            <a:r>
              <a:rPr b="0" lang="pt-BR" sz="1400" spc="-1" strike="noStrike">
                <a:solidFill>
                  <a:srgbClr val="000000"/>
                </a:solidFill>
                <a:latin typeface="Arial"/>
                <a:ea typeface="Arial"/>
              </a:rPr>
              <a:t>Telefone</a:t>
            </a:r>
            <a:endParaRPr b="0" lang="pt-BR" sz="1400" spc="-1" strike="noStrike">
              <a:latin typeface="Arial"/>
            </a:endParaRPr>
          </a:p>
          <a:p>
            <a:pPr algn="ctr">
              <a:lnSpc>
                <a:spcPct val="100000"/>
              </a:lnSpc>
              <a:buNone/>
            </a:pPr>
            <a:r>
              <a:rPr b="0" lang="pt-BR" sz="1400" spc="-1" strike="noStrike">
                <a:solidFill>
                  <a:srgbClr val="000000"/>
                </a:solidFill>
                <a:latin typeface="Arial"/>
                <a:ea typeface="Arial"/>
              </a:rPr>
              <a:t>Email</a:t>
            </a:r>
            <a:endParaRPr b="0" lang="pt-BR" sz="1400" spc="-1" strike="noStrike">
              <a:latin typeface="Arial"/>
            </a:endParaRPr>
          </a:p>
          <a:p>
            <a:pPr algn="ctr">
              <a:lnSpc>
                <a:spcPct val="100000"/>
              </a:lnSpc>
              <a:buNone/>
            </a:pPr>
            <a:r>
              <a:rPr b="0" lang="pt-BR" sz="1400" spc="-1" strike="noStrike">
                <a:solidFill>
                  <a:srgbClr val="000000"/>
                </a:solidFill>
                <a:latin typeface="Arial"/>
                <a:ea typeface="Arial"/>
              </a:rPr>
              <a:t>Whats app</a:t>
            </a:r>
            <a:endParaRPr b="0" lang="pt-BR" sz="1400" spc="-1" strike="noStrike">
              <a:latin typeface="Arial"/>
            </a:endParaRPr>
          </a:p>
        </p:txBody>
      </p:sp>
      <p:pic>
        <p:nvPicPr>
          <p:cNvPr id="308" name="Imagem 6" descr=""/>
          <p:cNvPicPr/>
          <p:nvPr/>
        </p:nvPicPr>
        <p:blipFill>
          <a:blip r:embed="rId2"/>
          <a:stretch/>
        </p:blipFill>
        <p:spPr>
          <a:xfrm rot="16020000">
            <a:off x="6412320" y="2085840"/>
            <a:ext cx="2063520" cy="11545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9" name="Google Shape;231;g116d3f5ae16_1_0"/>
          <p:cNvSpPr/>
          <p:nvPr/>
        </p:nvSpPr>
        <p:spPr>
          <a:xfrm>
            <a:off x="565560" y="1481040"/>
            <a:ext cx="8016480" cy="3083400"/>
          </a:xfrm>
          <a:prstGeom prst="rect">
            <a:avLst/>
          </a:prstGeom>
          <a:noFill/>
          <a:ln w="0">
            <a:noFill/>
          </a:ln>
        </p:spPr>
        <p:style>
          <a:lnRef idx="0"/>
          <a:fillRef idx="0"/>
          <a:effectRef idx="0"/>
          <a:fontRef idx="minor"/>
        </p:style>
        <p:txBody>
          <a:bodyPr tIns="91440" bIns="91440" anchor="ctr">
            <a:noAutofit/>
          </a:bodyPr>
          <a:p>
            <a:pPr algn="ctr">
              <a:lnSpc>
                <a:spcPct val="114000"/>
              </a:lnSpc>
              <a:spcBef>
                <a:spcPts val="1001"/>
              </a:spcBef>
              <a:buNone/>
            </a:pPr>
            <a:endParaRPr b="0" lang="pt-BR" sz="2400" spc="-1" strike="noStrike">
              <a:latin typeface="Arial"/>
            </a:endParaRPr>
          </a:p>
          <a:p>
            <a:pPr algn="ctr">
              <a:lnSpc>
                <a:spcPct val="114000"/>
              </a:lnSpc>
              <a:spcBef>
                <a:spcPts val="1001"/>
              </a:spcBef>
              <a:buNone/>
            </a:pPr>
            <a:endParaRPr b="0" lang="pt-BR" sz="2400" spc="-1" strike="noStrike">
              <a:latin typeface="Arial"/>
            </a:endParaRPr>
          </a:p>
          <a:p>
            <a:pPr algn="ctr">
              <a:lnSpc>
                <a:spcPct val="114000"/>
              </a:lnSpc>
              <a:spcBef>
                <a:spcPts val="1001"/>
              </a:spcBef>
              <a:buNone/>
            </a:pPr>
            <a:r>
              <a:rPr b="0" lang="en-US" sz="2400" spc="-1" strike="noStrike">
                <a:solidFill>
                  <a:srgbClr val="000000"/>
                </a:solidFill>
                <a:latin typeface="Calibri"/>
                <a:ea typeface="Calibri"/>
              </a:rPr>
              <a:t>Podemos considerar uma coleção de palavras, que dentre elas há relacionamentos entre dados, constituindo então um banco de dados.</a:t>
            </a:r>
            <a:endParaRPr b="0" lang="pt-BR" sz="2400" spc="-1" strike="noStrike">
              <a:latin typeface="Arial"/>
            </a:endParaRPr>
          </a:p>
          <a:p>
            <a:pPr algn="just">
              <a:lnSpc>
                <a:spcPct val="114000"/>
              </a:lnSpc>
              <a:spcBef>
                <a:spcPts val="1001"/>
              </a:spcBef>
              <a:buNone/>
            </a:pPr>
            <a:endParaRPr b="0" lang="pt-BR" sz="2400" spc="-1" strike="noStrike">
              <a:latin typeface="Arial"/>
            </a:endParaRPr>
          </a:p>
          <a:p>
            <a:pPr algn="just">
              <a:lnSpc>
                <a:spcPct val="114000"/>
              </a:lnSpc>
              <a:spcBef>
                <a:spcPts val="1001"/>
              </a:spcBef>
              <a:buNone/>
            </a:pPr>
            <a:endParaRPr b="0" lang="pt-BR" sz="2400" spc="-1" strike="noStrike">
              <a:latin typeface="Arial"/>
            </a:endParaRPr>
          </a:p>
        </p:txBody>
      </p:sp>
      <p:sp>
        <p:nvSpPr>
          <p:cNvPr id="310"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311" name="PlaceHolder 1"/>
          <p:cNvSpPr>
            <a:spLocks noGrp="1"/>
          </p:cNvSpPr>
          <p:nvPr>
            <p:ph type="sldNum" idx="2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C7D11FA8-7C93-4742-AE88-D17BEC758E60}"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312" name="Retângulo: Cantos Arredondados 2"/>
          <p:cNvSpPr/>
          <p:nvPr/>
        </p:nvSpPr>
        <p:spPr>
          <a:xfrm>
            <a:off x="718200" y="4389840"/>
            <a:ext cx="7741800" cy="430920"/>
          </a:xfrm>
          <a:prstGeom prst="roundRect">
            <a:avLst>
              <a:gd name="adj" fmla="val 16667"/>
            </a:avLst>
          </a:prstGeom>
          <a:solidFill>
            <a:srgbClr val="ffffff"/>
          </a:solidFill>
          <a:ln>
            <a:solidFill>
              <a:srgbClr val="ffab40"/>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2400" spc="-1" strike="noStrike">
                <a:solidFill>
                  <a:srgbClr val="000000"/>
                </a:solidFill>
                <a:latin typeface="Calibri"/>
                <a:ea typeface="Calibri"/>
              </a:rPr>
              <a:t>Definição geral</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3" name="Google Shape;231;g116d3f5ae16_1_0"/>
          <p:cNvSpPr/>
          <p:nvPr/>
        </p:nvSpPr>
        <p:spPr>
          <a:xfrm>
            <a:off x="4026960" y="1437840"/>
            <a:ext cx="4425840" cy="308340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Contexto - representação do mundo real;</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Coerência;</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Propósito</a:t>
            </a:r>
            <a:endParaRPr b="0" lang="pt-BR" sz="2400" spc="-1" strike="noStrike">
              <a:latin typeface="Arial"/>
            </a:endParaRPr>
          </a:p>
        </p:txBody>
      </p:sp>
      <p:sp>
        <p:nvSpPr>
          <p:cNvPr id="314"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315" name="PlaceHolder 1"/>
          <p:cNvSpPr>
            <a:spLocks noGrp="1"/>
          </p:cNvSpPr>
          <p:nvPr>
            <p:ph type="sldNum" idx="30"/>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F2A9AB4D-313D-4BA5-9A1B-C6859AFFC3A6}"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316" name="Retângulo: Cantos Arredondados 2"/>
          <p:cNvSpPr/>
          <p:nvPr/>
        </p:nvSpPr>
        <p:spPr>
          <a:xfrm>
            <a:off x="718200" y="4389840"/>
            <a:ext cx="7741800" cy="430920"/>
          </a:xfrm>
          <a:prstGeom prst="roundRect">
            <a:avLst>
              <a:gd name="adj" fmla="val 16667"/>
            </a:avLst>
          </a:prstGeom>
          <a:solidFill>
            <a:srgbClr val="c0000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2400" spc="-1" strike="noStrike">
                <a:solidFill>
                  <a:srgbClr val="ffffff"/>
                </a:solidFill>
                <a:latin typeface="Calibri"/>
                <a:ea typeface="Calibri"/>
              </a:rPr>
              <a:t>Uso + restrito</a:t>
            </a:r>
            <a:endParaRPr b="0" lang="pt-BR" sz="2400" spc="-1" strike="noStrike">
              <a:latin typeface="Arial"/>
            </a:endParaRPr>
          </a:p>
        </p:txBody>
      </p:sp>
      <p:pic>
        <p:nvPicPr>
          <p:cNvPr id="317" name="Imagem 2" descr="Tela de computador com ícones coloridos&#10;&#10;Descrição gerada automaticamente"/>
          <p:cNvPicPr/>
          <p:nvPr/>
        </p:nvPicPr>
        <p:blipFill>
          <a:blip r:embed="rId1"/>
          <a:stretch/>
        </p:blipFill>
        <p:spPr>
          <a:xfrm>
            <a:off x="569520" y="2199240"/>
            <a:ext cx="2764440" cy="1553400"/>
          </a:xfrm>
          <a:prstGeom prst="rect">
            <a:avLst/>
          </a:prstGeom>
          <a:ln w="0">
            <a:noFill/>
          </a:ln>
        </p:spPr>
      </p:pic>
      <p:sp>
        <p:nvSpPr>
          <p:cNvPr id="318" name="Chave Direita 3"/>
          <p:cNvSpPr/>
          <p:nvPr/>
        </p:nvSpPr>
        <p:spPr>
          <a:xfrm rot="10800000">
            <a:off x="3427200" y="2007000"/>
            <a:ext cx="484920" cy="2037600"/>
          </a:xfrm>
          <a:prstGeom prst="rightBrace">
            <a:avLst>
              <a:gd name="adj1" fmla="val 8333"/>
              <a:gd name="adj2" fmla="val 50000"/>
            </a:avLst>
          </a:prstGeom>
          <a:noFill/>
          <a:ln w="28575">
            <a:solidFill>
              <a:srgbClr val="c0000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Google Shape;161;g109ffa863cd_0_0"/>
          <p:cNvSpPr/>
          <p:nvPr/>
        </p:nvSpPr>
        <p:spPr>
          <a:xfrm>
            <a:off x="565560" y="636480"/>
            <a:ext cx="362700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Sobre Mim</a:t>
            </a:r>
            <a:endParaRPr b="0" lang="pt-BR" sz="4000" spc="-1" strike="noStrike">
              <a:latin typeface="Arial"/>
            </a:endParaRPr>
          </a:p>
        </p:txBody>
      </p:sp>
      <p:sp>
        <p:nvSpPr>
          <p:cNvPr id="129" name="PlaceHolder 1"/>
          <p:cNvSpPr>
            <a:spLocks noGrp="1"/>
          </p:cNvSpPr>
          <p:nvPr>
            <p:ph type="sldNum" idx="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9E1A7DCE-1399-4705-AD06-8F8D30856E32}"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graphicFrame>
        <p:nvGraphicFramePr>
          <p:cNvPr id="1" name="Diagram1"/>
          <p:cNvGraphicFramePr/>
          <p:nvPr>
            <p:extLst>
              <p:ext uri="{D42A27DB-BD31-4B8C-83A1-F6EECF244321}">
                <p14:modId xmlns:p14="http://schemas.microsoft.com/office/powerpoint/2010/main" val="2345794390"/>
              </p:ext>
            </p:extLst>
          </p:nvPr>
        </p:nvGraphicFramePr>
        <p:xfrm>
          <a:off x="748080" y="1397520"/>
          <a:ext cx="7834320" cy="3657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9"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320" name="PlaceHolder 1"/>
          <p:cNvSpPr>
            <a:spLocks noGrp="1"/>
          </p:cNvSpPr>
          <p:nvPr>
            <p:ph type="sldNum" idx="3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0A82D404-010F-4893-BC43-E83B9C6FAF67}"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321" name="Imagem 2" descr="Tela de computador com ícones coloridos&#10;&#10;Descrição gerada automaticamente"/>
          <p:cNvPicPr/>
          <p:nvPr/>
        </p:nvPicPr>
        <p:blipFill>
          <a:blip r:embed="rId1"/>
          <a:stretch/>
        </p:blipFill>
        <p:spPr>
          <a:xfrm>
            <a:off x="3394440" y="2727720"/>
            <a:ext cx="1912680" cy="1100520"/>
          </a:xfrm>
          <a:prstGeom prst="rect">
            <a:avLst/>
          </a:prstGeom>
          <a:ln w="0">
            <a:noFill/>
          </a:ln>
        </p:spPr>
      </p:pic>
      <p:pic>
        <p:nvPicPr>
          <p:cNvPr id="322" name="Gráfico 5" descr="Abrir pasta com preenchimento sólido"/>
          <p:cNvPicPr/>
          <p:nvPr/>
        </p:nvPicPr>
        <p:blipFill>
          <a:blip r:embed="rId2"/>
          <a:stretch/>
        </p:blipFill>
        <p:spPr>
          <a:xfrm>
            <a:off x="2087640" y="4109400"/>
            <a:ext cx="914040" cy="914040"/>
          </a:xfrm>
          <a:prstGeom prst="rect">
            <a:avLst/>
          </a:prstGeom>
          <a:ln w="0">
            <a:noFill/>
          </a:ln>
        </p:spPr>
      </p:pic>
      <p:pic>
        <p:nvPicPr>
          <p:cNvPr id="323" name="Gráfico 6" descr="Baixar com preenchimento sólido"/>
          <p:cNvPicPr/>
          <p:nvPr/>
        </p:nvPicPr>
        <p:blipFill>
          <a:blip r:embed="rId3"/>
          <a:stretch/>
        </p:blipFill>
        <p:spPr>
          <a:xfrm>
            <a:off x="483480" y="4036680"/>
            <a:ext cx="914040" cy="914040"/>
          </a:xfrm>
          <a:prstGeom prst="rect">
            <a:avLst/>
          </a:prstGeom>
          <a:ln w="0">
            <a:noFill/>
          </a:ln>
        </p:spPr>
      </p:pic>
      <p:pic>
        <p:nvPicPr>
          <p:cNvPr id="324" name="Gráfico 7" descr="Banco de dados estrutura de tópicos"/>
          <p:cNvPicPr/>
          <p:nvPr/>
        </p:nvPicPr>
        <p:blipFill>
          <a:blip r:embed="rId4"/>
          <a:stretch/>
        </p:blipFill>
        <p:spPr>
          <a:xfrm>
            <a:off x="1370520" y="3122640"/>
            <a:ext cx="914040" cy="914040"/>
          </a:xfrm>
          <a:prstGeom prst="rect">
            <a:avLst/>
          </a:prstGeom>
          <a:ln w="0">
            <a:noFill/>
          </a:ln>
        </p:spPr>
      </p:pic>
      <p:pic>
        <p:nvPicPr>
          <p:cNvPr id="325" name="Gráfico 8" descr="Imagens com preenchimento sólido"/>
          <p:cNvPicPr/>
          <p:nvPr/>
        </p:nvPicPr>
        <p:blipFill>
          <a:blip r:embed="rId5"/>
          <a:stretch/>
        </p:blipFill>
        <p:spPr>
          <a:xfrm>
            <a:off x="211320" y="2944800"/>
            <a:ext cx="914040" cy="914040"/>
          </a:xfrm>
          <a:prstGeom prst="rect">
            <a:avLst/>
          </a:prstGeom>
          <a:ln w="0">
            <a:noFill/>
          </a:ln>
        </p:spPr>
      </p:pic>
      <p:pic>
        <p:nvPicPr>
          <p:cNvPr id="326" name="Gráfico 9" descr="Web design estrutura de tópicos"/>
          <p:cNvPicPr/>
          <p:nvPr/>
        </p:nvPicPr>
        <p:blipFill>
          <a:blip r:embed="rId6"/>
          <a:stretch/>
        </p:blipFill>
        <p:spPr>
          <a:xfrm>
            <a:off x="1464840" y="1933920"/>
            <a:ext cx="914040" cy="914040"/>
          </a:xfrm>
          <a:prstGeom prst="rect">
            <a:avLst/>
          </a:prstGeom>
          <a:ln w="0">
            <a:noFill/>
          </a:ln>
        </p:spPr>
      </p:pic>
      <p:pic>
        <p:nvPicPr>
          <p:cNvPr id="327" name="Gráfico 10" descr="Ativar/Desativar com preenchimento sólido"/>
          <p:cNvPicPr/>
          <p:nvPr/>
        </p:nvPicPr>
        <p:blipFill>
          <a:blip r:embed="rId7"/>
          <a:stretch/>
        </p:blipFill>
        <p:spPr>
          <a:xfrm>
            <a:off x="486360" y="1623960"/>
            <a:ext cx="914040" cy="914040"/>
          </a:xfrm>
          <a:prstGeom prst="rect">
            <a:avLst/>
          </a:prstGeom>
          <a:ln w="0">
            <a:noFill/>
          </a:ln>
        </p:spPr>
      </p:pic>
      <p:sp>
        <p:nvSpPr>
          <p:cNvPr id="328" name="Seta: para a Direita 10"/>
          <p:cNvSpPr/>
          <p:nvPr/>
        </p:nvSpPr>
        <p:spPr>
          <a:xfrm>
            <a:off x="2540880" y="2944080"/>
            <a:ext cx="754560" cy="657360"/>
          </a:xfrm>
          <a:prstGeom prst="rightArrow">
            <a:avLst>
              <a:gd name="adj1" fmla="val 50000"/>
              <a:gd name="adj2" fmla="val 50000"/>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sp>
        <p:nvSpPr>
          <p:cNvPr id="329" name="Seta: para a Direita 14"/>
          <p:cNvSpPr/>
          <p:nvPr/>
        </p:nvSpPr>
        <p:spPr>
          <a:xfrm>
            <a:off x="5463000" y="2944080"/>
            <a:ext cx="754560" cy="657360"/>
          </a:xfrm>
          <a:prstGeom prst="rightArrow">
            <a:avLst>
              <a:gd name="adj1" fmla="val 50000"/>
              <a:gd name="adj2" fmla="val 50000"/>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pic>
        <p:nvPicPr>
          <p:cNvPr id="330" name="Imagem 12" descr="Desenho de um cachorro&#10;&#10;Descrição gerada automaticamente"/>
          <p:cNvPicPr/>
          <p:nvPr/>
        </p:nvPicPr>
        <p:blipFill>
          <a:blip r:embed="rId8"/>
          <a:stretch/>
        </p:blipFill>
        <p:spPr>
          <a:xfrm>
            <a:off x="6187320" y="2490480"/>
            <a:ext cx="2742840" cy="15426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1"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332" name="PlaceHolder 1"/>
          <p:cNvSpPr>
            <a:spLocks noGrp="1"/>
          </p:cNvSpPr>
          <p:nvPr>
            <p:ph type="sldNum" idx="3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FC23B5DC-346C-43A3-B1DA-29EC105CD059}"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grpSp>
        <p:nvGrpSpPr>
          <p:cNvPr id="333" name="Agrupar 21"/>
          <p:cNvGrpSpPr/>
          <p:nvPr/>
        </p:nvGrpSpPr>
        <p:grpSpPr>
          <a:xfrm>
            <a:off x="486000" y="1481040"/>
            <a:ext cx="8171280" cy="3126600"/>
            <a:chOff x="486000" y="1481040"/>
            <a:chExt cx="8171280" cy="3126600"/>
          </a:xfrm>
        </p:grpSpPr>
        <p:sp>
          <p:nvSpPr>
            <p:cNvPr id="334" name="Google Shape;231;g116d3f5ae16_1_0"/>
            <p:cNvSpPr/>
            <p:nvPr/>
          </p:nvSpPr>
          <p:spPr>
            <a:xfrm>
              <a:off x="691560" y="1481040"/>
              <a:ext cx="7965720" cy="3126600"/>
            </a:xfrm>
            <a:prstGeom prst="rect">
              <a:avLst/>
            </a:prstGeom>
            <a:noFill/>
            <a:ln w="0">
              <a:noFill/>
            </a:ln>
          </p:spPr>
          <p:style>
            <a:lnRef idx="0"/>
            <a:fillRef idx="0"/>
            <a:effectRef idx="0"/>
            <a:fontRef idx="minor"/>
          </p:style>
          <p:txBody>
            <a:bodyPr tIns="91440" bIns="91440" anchor="ctr">
              <a:noAutofit/>
            </a:bodyPr>
            <a:p>
              <a:pPr algn="ctr">
                <a:lnSpc>
                  <a:spcPct val="114000"/>
                </a:lnSpc>
                <a:spcBef>
                  <a:spcPts val="1001"/>
                </a:spcBef>
                <a:buNone/>
              </a:pPr>
              <a:endParaRPr b="0" lang="pt-BR" sz="2400" spc="-1" strike="noStrike">
                <a:latin typeface="Arial"/>
              </a:endParaRPr>
            </a:p>
            <a:p>
              <a:pPr>
                <a:lnSpc>
                  <a:spcPct val="114000"/>
                </a:lnSpc>
                <a:spcBef>
                  <a:spcPts val="1001"/>
                </a:spcBef>
                <a:buNone/>
              </a:pPr>
              <a:endParaRPr b="0" lang="pt-BR" sz="2400" spc="-1" strike="noStrike">
                <a:latin typeface="Arial"/>
              </a:endParaRPr>
            </a:p>
            <a:p>
              <a:pPr algn="just">
                <a:lnSpc>
                  <a:spcPct val="114000"/>
                </a:lnSpc>
                <a:spcBef>
                  <a:spcPts val="1001"/>
                </a:spcBef>
                <a:buNone/>
              </a:pPr>
              <a:endParaRPr b="0" lang="pt-BR" sz="2400" spc="-1" strike="noStrike">
                <a:latin typeface="Arial"/>
              </a:endParaRPr>
            </a:p>
            <a:p>
              <a:pPr algn="just">
                <a:lnSpc>
                  <a:spcPct val="114000"/>
                </a:lnSpc>
                <a:spcBef>
                  <a:spcPts val="1001"/>
                </a:spcBef>
                <a:buNone/>
              </a:pPr>
              <a:endParaRPr b="0" lang="pt-BR" sz="2400" spc="-1" strike="noStrike">
                <a:latin typeface="Arial"/>
              </a:endParaRPr>
            </a:p>
          </p:txBody>
        </p:sp>
        <p:pic>
          <p:nvPicPr>
            <p:cNvPr id="335" name="Imagem 2" descr="Tela de computador com ícones coloridos&#10;&#10;Descrição gerada automaticamente"/>
            <p:cNvPicPr/>
            <p:nvPr/>
          </p:nvPicPr>
          <p:blipFill>
            <a:blip r:embed="rId1"/>
            <a:stretch/>
          </p:blipFill>
          <p:spPr>
            <a:xfrm>
              <a:off x="1176840" y="3105720"/>
              <a:ext cx="2343600" cy="1323720"/>
            </a:xfrm>
            <a:prstGeom prst="rect">
              <a:avLst/>
            </a:prstGeom>
            <a:ln w="0">
              <a:noFill/>
            </a:ln>
          </p:spPr>
        </p:pic>
        <p:sp>
          <p:nvSpPr>
            <p:cNvPr id="336" name="Seta: Curva para a Direita 16"/>
            <p:cNvSpPr/>
            <p:nvPr/>
          </p:nvSpPr>
          <p:spPr>
            <a:xfrm>
              <a:off x="486000" y="2539080"/>
              <a:ext cx="760680" cy="1235160"/>
            </a:xfrm>
            <a:prstGeom prst="curvedRightArrow">
              <a:avLst>
                <a:gd name="adj1" fmla="val 25000"/>
                <a:gd name="adj2" fmla="val 50000"/>
                <a:gd name="adj3" fmla="val 25000"/>
              </a:avLst>
            </a:prstGeom>
            <a:solidFill>
              <a:srgbClr val="4285f4"/>
            </a:solidFill>
            <a:ln>
              <a:solidFill>
                <a:srgbClr val="3062b4"/>
              </a:solidFill>
              <a:round/>
            </a:ln>
          </p:spPr>
          <p:style>
            <a:lnRef idx="2">
              <a:schemeClr val="accent1">
                <a:shade val="50000"/>
              </a:schemeClr>
            </a:lnRef>
            <a:fillRef idx="1">
              <a:schemeClr val="accent1"/>
            </a:fillRef>
            <a:effectRef idx="0">
              <a:schemeClr val="accent1"/>
            </a:effectRef>
            <a:fontRef idx="minor"/>
          </p:style>
        </p:sp>
        <p:sp>
          <p:nvSpPr>
            <p:cNvPr id="337" name="Retângulo: Cantos Arredondados 12"/>
            <p:cNvSpPr/>
            <p:nvPr/>
          </p:nvSpPr>
          <p:spPr>
            <a:xfrm>
              <a:off x="783000" y="2364120"/>
              <a:ext cx="2249640" cy="437040"/>
            </a:xfrm>
            <a:prstGeom prst="roundRect">
              <a:avLst>
                <a:gd name="adj" fmla="val 16667"/>
              </a:avLst>
            </a:prstGeom>
            <a:solidFill>
              <a:srgbClr val="ffffff"/>
            </a:solidFill>
            <a:ln>
              <a:solidFill>
                <a:srgbClr val="4285f4"/>
              </a:solidFill>
              <a:round/>
            </a:ln>
          </p:spPr>
          <p:style>
            <a:lnRef idx="2">
              <a:schemeClr val="accent1"/>
            </a:lnRef>
            <a:fillRef idx="1">
              <a:schemeClr val="lt1"/>
            </a:fillRef>
            <a:effectRef idx="0">
              <a:schemeClr val="accent1"/>
            </a:effectRef>
            <a:fontRef idx="minor"/>
          </p:style>
          <p:txBody>
            <a:bodyPr anchor="ctr">
              <a:noAutofit/>
            </a:bodyPr>
            <a:p>
              <a:pPr algn="ctr">
                <a:lnSpc>
                  <a:spcPct val="100000"/>
                </a:lnSpc>
                <a:buNone/>
              </a:pPr>
              <a:r>
                <a:rPr b="0" lang="pt-BR" sz="2400" spc="-1" strike="noStrike">
                  <a:solidFill>
                    <a:srgbClr val="000000"/>
                  </a:solidFill>
                  <a:latin typeface="Calibri"/>
                  <a:ea typeface="Calibri"/>
                </a:rPr>
                <a:t>Ações</a:t>
              </a:r>
              <a:endParaRPr b="0" lang="pt-BR" sz="2400" spc="-1" strike="noStrike">
                <a:latin typeface="Arial"/>
              </a:endParaRPr>
            </a:p>
          </p:txBody>
        </p:sp>
        <p:pic>
          <p:nvPicPr>
            <p:cNvPr id="338" name="Imagem 20" descr="Tela de celular com imagem de um computador&#10;&#10;Descrição gerada automaticamente"/>
            <p:cNvPicPr/>
            <p:nvPr/>
          </p:nvPicPr>
          <p:blipFill>
            <a:blip r:embed="rId2"/>
            <a:stretch/>
          </p:blipFill>
          <p:spPr>
            <a:xfrm>
              <a:off x="5923080" y="2537280"/>
              <a:ext cx="2377080" cy="1312920"/>
            </a:xfrm>
            <a:prstGeom prst="rect">
              <a:avLst/>
            </a:prstGeom>
            <a:ln w="0">
              <a:noFill/>
            </a:ln>
          </p:spPr>
        </p:pic>
        <p:sp>
          <p:nvSpPr>
            <p:cNvPr id="339" name="Seta: para a Direita Listrada 20"/>
            <p:cNvSpPr/>
            <p:nvPr/>
          </p:nvSpPr>
          <p:spPr>
            <a:xfrm>
              <a:off x="3710520" y="3046680"/>
              <a:ext cx="1947240" cy="644760"/>
            </a:xfrm>
            <a:prstGeom prst="stripedRightArrow">
              <a:avLst>
                <a:gd name="adj1" fmla="val 50000"/>
                <a:gd name="adj2" fmla="val 50000"/>
              </a:avLst>
            </a:prstGeom>
            <a:solidFill>
              <a:srgbClr val="ffab4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sp>
        <p:sp>
          <p:nvSpPr>
            <p:cNvPr id="340" name="Retângulo: Cantos Arredondados 23"/>
            <p:cNvSpPr/>
            <p:nvPr/>
          </p:nvSpPr>
          <p:spPr>
            <a:xfrm>
              <a:off x="3648600" y="4124160"/>
              <a:ext cx="4880160" cy="437040"/>
            </a:xfrm>
            <a:prstGeom prst="roundRect">
              <a:avLst>
                <a:gd name="adj" fmla="val 16667"/>
              </a:avLst>
            </a:prstGeom>
            <a:solidFill>
              <a:srgbClr val="ffffff"/>
            </a:solidFill>
            <a:ln>
              <a:solidFill>
                <a:srgbClr val="ffffff">
                  <a:lumMod val="85000"/>
                </a:srgbClr>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Mudança de estado</a:t>
              </a:r>
              <a:endParaRPr b="0" lang="pt-BR" sz="2000" spc="-1" strike="noStrike">
                <a:latin typeface="Arial"/>
              </a:endParaRPr>
            </a:p>
          </p:txBody>
        </p:sp>
      </p:gr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1"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342" name="PlaceHolder 1"/>
          <p:cNvSpPr>
            <a:spLocks noGrp="1"/>
          </p:cNvSpPr>
          <p:nvPr>
            <p:ph type="sldNum" idx="3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24E23DDB-368B-4F63-98F0-E4B2767859FB}"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grpSp>
        <p:nvGrpSpPr>
          <p:cNvPr id="343" name="Agrupar 21"/>
          <p:cNvGrpSpPr/>
          <p:nvPr/>
        </p:nvGrpSpPr>
        <p:grpSpPr>
          <a:xfrm>
            <a:off x="486000" y="1481040"/>
            <a:ext cx="8171280" cy="3126600"/>
            <a:chOff x="486000" y="1481040"/>
            <a:chExt cx="8171280" cy="3126600"/>
          </a:xfrm>
        </p:grpSpPr>
        <p:sp>
          <p:nvSpPr>
            <p:cNvPr id="344" name="Google Shape;231;g116d3f5ae16_1_0"/>
            <p:cNvSpPr/>
            <p:nvPr/>
          </p:nvSpPr>
          <p:spPr>
            <a:xfrm>
              <a:off x="691560" y="1481040"/>
              <a:ext cx="7965720" cy="3126600"/>
            </a:xfrm>
            <a:prstGeom prst="rect">
              <a:avLst/>
            </a:prstGeom>
            <a:noFill/>
            <a:ln w="0">
              <a:noFill/>
            </a:ln>
          </p:spPr>
          <p:style>
            <a:lnRef idx="0"/>
            <a:fillRef idx="0"/>
            <a:effectRef idx="0"/>
            <a:fontRef idx="minor"/>
          </p:style>
          <p:txBody>
            <a:bodyPr tIns="91440" bIns="91440" anchor="ctr">
              <a:noAutofit/>
            </a:bodyPr>
            <a:p>
              <a:pPr algn="ctr">
                <a:lnSpc>
                  <a:spcPct val="114000"/>
                </a:lnSpc>
                <a:spcBef>
                  <a:spcPts val="1001"/>
                </a:spcBef>
                <a:buNone/>
              </a:pPr>
              <a:endParaRPr b="0" lang="pt-BR" sz="2400" spc="-1" strike="noStrike">
                <a:latin typeface="Arial"/>
              </a:endParaRPr>
            </a:p>
            <a:p>
              <a:pPr>
                <a:lnSpc>
                  <a:spcPct val="114000"/>
                </a:lnSpc>
                <a:spcBef>
                  <a:spcPts val="1001"/>
                </a:spcBef>
                <a:buNone/>
              </a:pPr>
              <a:endParaRPr b="0" lang="pt-BR" sz="2400" spc="-1" strike="noStrike">
                <a:latin typeface="Arial"/>
              </a:endParaRPr>
            </a:p>
            <a:p>
              <a:pPr algn="just">
                <a:lnSpc>
                  <a:spcPct val="114000"/>
                </a:lnSpc>
                <a:spcBef>
                  <a:spcPts val="1001"/>
                </a:spcBef>
                <a:buNone/>
              </a:pPr>
              <a:endParaRPr b="0" lang="pt-BR" sz="2400" spc="-1" strike="noStrike">
                <a:latin typeface="Arial"/>
              </a:endParaRPr>
            </a:p>
            <a:p>
              <a:pPr algn="just">
                <a:lnSpc>
                  <a:spcPct val="114000"/>
                </a:lnSpc>
                <a:spcBef>
                  <a:spcPts val="1001"/>
                </a:spcBef>
                <a:buNone/>
              </a:pPr>
              <a:endParaRPr b="0" lang="pt-BR" sz="2400" spc="-1" strike="noStrike">
                <a:latin typeface="Arial"/>
              </a:endParaRPr>
            </a:p>
          </p:txBody>
        </p:sp>
        <p:pic>
          <p:nvPicPr>
            <p:cNvPr id="345" name="Imagem 2" descr="Tela de computador com ícones coloridos&#10;&#10;Descrição gerada automaticamente"/>
            <p:cNvPicPr/>
            <p:nvPr/>
          </p:nvPicPr>
          <p:blipFill>
            <a:blip r:embed="rId1"/>
            <a:stretch/>
          </p:blipFill>
          <p:spPr>
            <a:xfrm>
              <a:off x="1176840" y="3105720"/>
              <a:ext cx="2343600" cy="1323720"/>
            </a:xfrm>
            <a:prstGeom prst="rect">
              <a:avLst/>
            </a:prstGeom>
            <a:ln w="0">
              <a:noFill/>
            </a:ln>
          </p:spPr>
        </p:pic>
        <p:sp>
          <p:nvSpPr>
            <p:cNvPr id="346" name="Seta: Curva para a Direita 16"/>
            <p:cNvSpPr/>
            <p:nvPr/>
          </p:nvSpPr>
          <p:spPr>
            <a:xfrm>
              <a:off x="486000" y="2539080"/>
              <a:ext cx="760680" cy="1235160"/>
            </a:xfrm>
            <a:prstGeom prst="curvedRightArrow">
              <a:avLst>
                <a:gd name="adj1" fmla="val 25000"/>
                <a:gd name="adj2" fmla="val 50000"/>
                <a:gd name="adj3" fmla="val 25000"/>
              </a:avLst>
            </a:prstGeom>
            <a:solidFill>
              <a:srgbClr val="4285f4"/>
            </a:solidFill>
            <a:ln>
              <a:solidFill>
                <a:srgbClr val="3062b4"/>
              </a:solidFill>
              <a:round/>
            </a:ln>
          </p:spPr>
          <p:style>
            <a:lnRef idx="2">
              <a:schemeClr val="accent1">
                <a:shade val="50000"/>
              </a:schemeClr>
            </a:lnRef>
            <a:fillRef idx="1">
              <a:schemeClr val="accent1"/>
            </a:fillRef>
            <a:effectRef idx="0">
              <a:schemeClr val="accent1"/>
            </a:effectRef>
            <a:fontRef idx="minor"/>
          </p:style>
        </p:sp>
        <p:sp>
          <p:nvSpPr>
            <p:cNvPr id="347" name="Retângulo: Cantos Arredondados 12"/>
            <p:cNvSpPr/>
            <p:nvPr/>
          </p:nvSpPr>
          <p:spPr>
            <a:xfrm>
              <a:off x="783000" y="2364120"/>
              <a:ext cx="2249640" cy="437040"/>
            </a:xfrm>
            <a:prstGeom prst="roundRect">
              <a:avLst>
                <a:gd name="adj" fmla="val 16667"/>
              </a:avLst>
            </a:prstGeom>
            <a:solidFill>
              <a:srgbClr val="ffffff"/>
            </a:solidFill>
            <a:ln>
              <a:solidFill>
                <a:srgbClr val="4285f4"/>
              </a:solidFill>
              <a:round/>
            </a:ln>
          </p:spPr>
          <p:style>
            <a:lnRef idx="2">
              <a:schemeClr val="accent1"/>
            </a:lnRef>
            <a:fillRef idx="1">
              <a:schemeClr val="lt1"/>
            </a:fillRef>
            <a:effectRef idx="0">
              <a:schemeClr val="accent1"/>
            </a:effectRef>
            <a:fontRef idx="minor"/>
          </p:style>
          <p:txBody>
            <a:bodyPr anchor="ctr">
              <a:noAutofit/>
            </a:bodyPr>
            <a:p>
              <a:pPr algn="ctr">
                <a:lnSpc>
                  <a:spcPct val="100000"/>
                </a:lnSpc>
                <a:buNone/>
              </a:pPr>
              <a:r>
                <a:rPr b="0" lang="pt-BR" sz="2400" spc="-1" strike="noStrike">
                  <a:solidFill>
                    <a:srgbClr val="000000"/>
                  </a:solidFill>
                  <a:latin typeface="Calibri"/>
                  <a:ea typeface="Calibri"/>
                </a:rPr>
                <a:t>Ações</a:t>
              </a:r>
              <a:endParaRPr b="0" lang="pt-BR" sz="2400" spc="-1" strike="noStrike">
                <a:latin typeface="Arial"/>
              </a:endParaRPr>
            </a:p>
          </p:txBody>
        </p:sp>
        <p:pic>
          <p:nvPicPr>
            <p:cNvPr id="348" name="Imagem 20" descr="Tela de celular com imagem de um computador&#10;&#10;Descrição gerada automaticamente"/>
            <p:cNvPicPr/>
            <p:nvPr/>
          </p:nvPicPr>
          <p:blipFill>
            <a:blip r:embed="rId2"/>
            <a:stretch/>
          </p:blipFill>
          <p:spPr>
            <a:xfrm>
              <a:off x="5923080" y="2537280"/>
              <a:ext cx="2377080" cy="1312920"/>
            </a:xfrm>
            <a:prstGeom prst="rect">
              <a:avLst/>
            </a:prstGeom>
            <a:ln w="0">
              <a:noFill/>
            </a:ln>
          </p:spPr>
        </p:pic>
        <p:sp>
          <p:nvSpPr>
            <p:cNvPr id="349" name="Seta: para a Direita Listrada 20"/>
            <p:cNvSpPr/>
            <p:nvPr/>
          </p:nvSpPr>
          <p:spPr>
            <a:xfrm>
              <a:off x="3710520" y="3046680"/>
              <a:ext cx="1947240" cy="644760"/>
            </a:xfrm>
            <a:prstGeom prst="stripedRightArrow">
              <a:avLst>
                <a:gd name="adj1" fmla="val 50000"/>
                <a:gd name="adj2" fmla="val 50000"/>
              </a:avLst>
            </a:prstGeom>
            <a:solidFill>
              <a:srgbClr val="ffab4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sp>
        <p:sp>
          <p:nvSpPr>
            <p:cNvPr id="350" name="Retângulo: Cantos Arredondados 23"/>
            <p:cNvSpPr/>
            <p:nvPr/>
          </p:nvSpPr>
          <p:spPr>
            <a:xfrm>
              <a:off x="3648600" y="4124160"/>
              <a:ext cx="4880160" cy="437040"/>
            </a:xfrm>
            <a:prstGeom prst="roundRect">
              <a:avLst>
                <a:gd name="adj" fmla="val 16667"/>
              </a:avLst>
            </a:prstGeom>
            <a:solidFill>
              <a:srgbClr val="ffffff"/>
            </a:solidFill>
            <a:ln>
              <a:solidFill>
                <a:srgbClr val="ffffff">
                  <a:lumMod val="85000"/>
                </a:srgbClr>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Mudança de estado</a:t>
              </a:r>
              <a:endParaRPr b="0" lang="pt-BR" sz="2000" spc="-1" strike="noStrike">
                <a:latin typeface="Arial"/>
              </a:endParaRPr>
            </a:p>
          </p:txBody>
        </p:sp>
      </p:grpSp>
      <p:sp>
        <p:nvSpPr>
          <p:cNvPr id="351" name="Balão de Fala: Retângulo com Cantos Arredondados 1"/>
          <p:cNvSpPr/>
          <p:nvPr/>
        </p:nvSpPr>
        <p:spPr>
          <a:xfrm>
            <a:off x="5786280" y="3494520"/>
            <a:ext cx="3040560" cy="571320"/>
          </a:xfrm>
          <a:prstGeom prst="wedgeRoundRectCallout">
            <a:avLst>
              <a:gd name="adj1" fmla="val -20833"/>
              <a:gd name="adj2" fmla="val 62500"/>
              <a:gd name="adj3"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lIns="90000" rIns="90000" tIns="45000" bIns="45000" anchor="ctr">
            <a:noAutofit/>
          </a:bodyPr>
          <a:p>
            <a:pPr algn="ctr">
              <a:lnSpc>
                <a:spcPct val="100000"/>
              </a:lnSpc>
              <a:buNone/>
            </a:pPr>
            <a:r>
              <a:rPr b="0" lang="pt-BR" sz="1800" spc="-1" strike="noStrike">
                <a:solidFill>
                  <a:srgbClr val="ffffff"/>
                </a:solidFill>
                <a:latin typeface="Calibri"/>
                <a:ea typeface="Calibri"/>
              </a:rPr>
              <a:t>Reflexo "imediato"</a:t>
            </a:r>
            <a:endParaRPr b="0" lang="pt-BR" sz="1800" spc="-1" strike="noStrike">
              <a:latin typeface="Arial"/>
            </a:endParaRPr>
          </a:p>
        </p:txBody>
      </p:sp>
      <p:sp>
        <p:nvSpPr>
          <p:cNvPr id="352" name="Retângulo: Cantos Arredondados 4"/>
          <p:cNvSpPr/>
          <p:nvPr/>
        </p:nvSpPr>
        <p:spPr>
          <a:xfrm>
            <a:off x="568800" y="1632240"/>
            <a:ext cx="3629880" cy="437040"/>
          </a:xfrm>
          <a:prstGeom prst="roundRect">
            <a:avLst>
              <a:gd name="adj" fmla="val 16667"/>
            </a:avLst>
          </a:prstGeom>
          <a:solidFill>
            <a:srgbClr val="ffab4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2400" spc="-1" strike="noStrike">
                <a:solidFill>
                  <a:srgbClr val="ffffff"/>
                </a:solidFill>
                <a:latin typeface="Calibri"/>
                <a:ea typeface="Calibri"/>
              </a:rPr>
              <a:t>Confiável</a:t>
            </a:r>
            <a:endParaRPr b="0" lang="pt-BR" sz="2400" spc="-1" strike="noStrike">
              <a:latin typeface="Arial"/>
            </a:endParaRPr>
          </a:p>
        </p:txBody>
      </p:sp>
      <p:sp>
        <p:nvSpPr>
          <p:cNvPr id="353" name="Retângulo: Cantos Arredondados 14"/>
          <p:cNvSpPr/>
          <p:nvPr/>
        </p:nvSpPr>
        <p:spPr>
          <a:xfrm>
            <a:off x="4483080" y="1632240"/>
            <a:ext cx="4233600" cy="437040"/>
          </a:xfrm>
          <a:prstGeom prst="roundRect">
            <a:avLst>
              <a:gd name="adj" fmla="val 16667"/>
            </a:avLst>
          </a:prstGeom>
          <a:solidFill>
            <a:srgbClr val="ffab4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2400" spc="-1" strike="noStrike">
                <a:solidFill>
                  <a:srgbClr val="ffffff"/>
                </a:solidFill>
                <a:latin typeface="Calibri"/>
                <a:ea typeface="Calibri"/>
              </a:rPr>
              <a:t>Acurado</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4"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355" name="PlaceHolder 1"/>
          <p:cNvSpPr>
            <a:spLocks noGrp="1"/>
          </p:cNvSpPr>
          <p:nvPr>
            <p:ph type="sldNum" idx="3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C006EE54-9E79-4E36-9695-E20AC05F54E8}"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356" name="Balão de Fala: Retângulo com Cantos Arredondados 1"/>
          <p:cNvSpPr/>
          <p:nvPr/>
        </p:nvSpPr>
        <p:spPr>
          <a:xfrm>
            <a:off x="653400" y="1629360"/>
            <a:ext cx="1972800" cy="571320"/>
          </a:xfrm>
          <a:prstGeom prst="wedgeRoundRectCallout">
            <a:avLst>
              <a:gd name="adj1" fmla="val -20833"/>
              <a:gd name="adj2" fmla="val 62500"/>
              <a:gd name="adj3"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800" spc="-1" strike="noStrike">
                <a:solidFill>
                  <a:srgbClr val="ffffff"/>
                </a:solidFill>
                <a:latin typeface="Calibri"/>
                <a:ea typeface="Calibri"/>
              </a:rPr>
              <a:t>Tamanho?</a:t>
            </a:r>
            <a:endParaRPr b="0" lang="pt-BR" sz="1800" spc="-1" strike="noStrike">
              <a:latin typeface="Arial"/>
            </a:endParaRPr>
          </a:p>
        </p:txBody>
      </p:sp>
      <p:pic>
        <p:nvPicPr>
          <p:cNvPr id="357" name="Imagem 17" descr="Uma imagem contendo Gráfico&#10;&#10;Descrição gerada automaticamente"/>
          <p:cNvPicPr/>
          <p:nvPr/>
        </p:nvPicPr>
        <p:blipFill>
          <a:blip r:embed="rId1"/>
          <a:srcRect l="52368" t="0" r="304" b="431"/>
          <a:stretch/>
        </p:blipFill>
        <p:spPr>
          <a:xfrm>
            <a:off x="3502440" y="2404080"/>
            <a:ext cx="2142360" cy="2545560"/>
          </a:xfrm>
          <a:prstGeom prst="rect">
            <a:avLst/>
          </a:prstGeom>
          <a:ln w="0">
            <a:noFill/>
          </a:ln>
        </p:spPr>
      </p:pic>
      <p:pic>
        <p:nvPicPr>
          <p:cNvPr id="358" name="Imagem 5" descr="Ícone&#10;&#10;Descrição gerada automaticamente"/>
          <p:cNvPicPr/>
          <p:nvPr/>
        </p:nvPicPr>
        <p:blipFill>
          <a:blip r:embed="rId2"/>
          <a:stretch/>
        </p:blipFill>
        <p:spPr>
          <a:xfrm>
            <a:off x="6392160" y="2655720"/>
            <a:ext cx="1955520" cy="1944720"/>
          </a:xfrm>
          <a:prstGeom prst="rect">
            <a:avLst/>
          </a:prstGeom>
          <a:ln w="0">
            <a:noFill/>
          </a:ln>
        </p:spPr>
      </p:pic>
      <p:pic>
        <p:nvPicPr>
          <p:cNvPr id="359" name="Imagem 6" descr="Ícone&#10;&#10;Descrição gerada automaticamente"/>
          <p:cNvPicPr/>
          <p:nvPr/>
        </p:nvPicPr>
        <p:blipFill>
          <a:blip r:embed="rId3"/>
          <a:stretch/>
        </p:blipFill>
        <p:spPr>
          <a:xfrm rot="17820000">
            <a:off x="696960" y="3056400"/>
            <a:ext cx="2063520" cy="1154520"/>
          </a:xfrm>
          <a:prstGeom prst="rect">
            <a:avLst/>
          </a:prstGeom>
          <a:ln w="0">
            <a:noFill/>
          </a:ln>
        </p:spPr>
      </p:pic>
      <p:sp>
        <p:nvSpPr>
          <p:cNvPr id="360" name="Conector de Seta Reta 9"/>
          <p:cNvSpPr/>
          <p:nvPr/>
        </p:nvSpPr>
        <p:spPr>
          <a:xfrm flipV="1">
            <a:off x="577800" y="4882680"/>
            <a:ext cx="7987680" cy="12600"/>
          </a:xfrm>
          <a:custGeom>
            <a:avLst/>
            <a:gdLst/>
            <a:ahLst/>
            <a:rect l="l" t="t" r="r" b="b"/>
            <a:pathLst>
              <a:path w="21600" h="21600">
                <a:moveTo>
                  <a:pt x="0" y="0"/>
                </a:moveTo>
                <a:lnTo>
                  <a:pt x="21600" y="21600"/>
                </a:lnTo>
              </a:path>
            </a:pathLst>
          </a:custGeom>
          <a:noFill/>
          <a:ln>
            <a:solidFill>
              <a:srgbClr val="ea4e60"/>
            </a:solidFill>
            <a:round/>
            <a:headEnd len="med" type="triangle" w="med"/>
            <a:tailEnd len="med" type="triangle" w="med"/>
          </a:ln>
          <a:effectLst>
            <a:outerShdw blurRad="39960" dir="5400000" dist="20160" rotWithShape="0">
              <a:srgbClr val="000000">
                <a:alpha val="38000"/>
              </a:srgbClr>
            </a:outerShdw>
          </a:effectLst>
        </p:spPr>
        <p:style>
          <a:lnRef idx="2">
            <a:schemeClr val="accent4"/>
          </a:lnRef>
          <a:fillRef idx="0">
            <a:schemeClr val="accent4"/>
          </a:fillRef>
          <a:effectRef idx="1">
            <a:schemeClr val="accent4"/>
          </a:effectRef>
          <a:fontRef idx="minor"/>
        </p:style>
      </p:sp>
      <p:sp>
        <p:nvSpPr>
          <p:cNvPr id="361" name="CaixaDeTexto 10"/>
          <p:cNvSpPr/>
          <p:nvPr/>
        </p:nvSpPr>
        <p:spPr>
          <a:xfrm>
            <a:off x="399600" y="4502520"/>
            <a:ext cx="1017720" cy="3042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pt-BR" sz="1400" spc="-1" strike="noStrike">
                <a:solidFill>
                  <a:srgbClr val="000000"/>
                </a:solidFill>
                <a:latin typeface="Arial"/>
                <a:ea typeface="Arial"/>
              </a:rPr>
              <a:t>Centenas</a:t>
            </a:r>
            <a:endParaRPr b="0" lang="pt-BR" sz="1400" spc="-1" strike="noStrike">
              <a:latin typeface="Arial"/>
            </a:endParaRPr>
          </a:p>
        </p:txBody>
      </p:sp>
      <p:sp>
        <p:nvSpPr>
          <p:cNvPr id="362" name="CaixaDeTexto 24"/>
          <p:cNvSpPr/>
          <p:nvPr/>
        </p:nvSpPr>
        <p:spPr>
          <a:xfrm>
            <a:off x="8055360" y="4513320"/>
            <a:ext cx="1017720" cy="3042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pt-BR" sz="1400" spc="-1" strike="noStrike">
                <a:solidFill>
                  <a:srgbClr val="000000"/>
                </a:solidFill>
                <a:latin typeface="Arial"/>
                <a:ea typeface="Arial"/>
              </a:rPr>
              <a:t>Bilhões</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3"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364" name="PlaceHolder 1"/>
          <p:cNvSpPr>
            <a:spLocks noGrp="1"/>
          </p:cNvSpPr>
          <p:nvPr>
            <p:ph type="sldNum" idx="3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C8705475-5953-41A7-BB0A-E324538A1755}"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365" name="Balão de Fala: Retângulo com Cantos Arredondados 1"/>
          <p:cNvSpPr/>
          <p:nvPr/>
        </p:nvSpPr>
        <p:spPr>
          <a:xfrm>
            <a:off x="6109560" y="1413720"/>
            <a:ext cx="2533680" cy="441720"/>
          </a:xfrm>
          <a:prstGeom prst="wedgeRoundRectCallout">
            <a:avLst>
              <a:gd name="adj1" fmla="val -20833"/>
              <a:gd name="adj2" fmla="val 62500"/>
              <a:gd name="adj3" fmla="val 16667"/>
            </a:avLst>
          </a:prstGeom>
          <a:solidFill>
            <a:srgbClr val="0070c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800" spc="-1" strike="noStrike">
                <a:solidFill>
                  <a:srgbClr val="ffffff"/>
                </a:solidFill>
                <a:latin typeface="Calibri"/>
                <a:ea typeface="Calibri"/>
              </a:rPr>
              <a:t>Complexidade</a:t>
            </a:r>
            <a:endParaRPr b="0" lang="pt-BR" sz="1800" spc="-1" strike="noStrike">
              <a:latin typeface="Arial"/>
            </a:endParaRPr>
          </a:p>
        </p:txBody>
      </p:sp>
      <p:pic>
        <p:nvPicPr>
          <p:cNvPr id="366" name="Imagem 5" descr="Ícone&#10;&#10;Descrição gerada automaticamente"/>
          <p:cNvPicPr/>
          <p:nvPr/>
        </p:nvPicPr>
        <p:blipFill>
          <a:blip r:embed="rId1"/>
          <a:stretch/>
        </p:blipFill>
        <p:spPr>
          <a:xfrm>
            <a:off x="655560" y="1857960"/>
            <a:ext cx="1955520" cy="1944720"/>
          </a:xfrm>
          <a:prstGeom prst="rect">
            <a:avLst/>
          </a:prstGeom>
          <a:ln w="0">
            <a:noFill/>
          </a:ln>
        </p:spPr>
      </p:pic>
      <p:pic>
        <p:nvPicPr>
          <p:cNvPr id="367" name="Imagem 4" descr=""/>
          <p:cNvPicPr/>
          <p:nvPr/>
        </p:nvPicPr>
        <p:blipFill>
          <a:blip r:embed="rId2"/>
          <a:stretch/>
        </p:blipFill>
        <p:spPr>
          <a:xfrm>
            <a:off x="3847320" y="1821960"/>
            <a:ext cx="4985640" cy="2782800"/>
          </a:xfrm>
          <a:prstGeom prst="rect">
            <a:avLst/>
          </a:prstGeom>
          <a:ln w="0">
            <a:noFill/>
          </a:ln>
        </p:spPr>
      </p:pic>
      <p:sp>
        <p:nvSpPr>
          <p:cNvPr id="368" name="Seta: para a Direita Listrada 4"/>
          <p:cNvSpPr/>
          <p:nvPr/>
        </p:nvSpPr>
        <p:spPr>
          <a:xfrm>
            <a:off x="2955600" y="2572200"/>
            <a:ext cx="1947240" cy="644760"/>
          </a:xfrm>
          <a:prstGeom prst="stripedRightArrow">
            <a:avLst>
              <a:gd name="adj1" fmla="val 50000"/>
              <a:gd name="adj2" fmla="val 50000"/>
            </a:avLst>
          </a:prstGeom>
          <a:solidFill>
            <a:srgbClr val="ffab4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sp>
      <p:sp>
        <p:nvSpPr>
          <p:cNvPr id="369" name="Retângulo: Cantos Arredondados 5"/>
          <p:cNvSpPr/>
          <p:nvPr/>
        </p:nvSpPr>
        <p:spPr>
          <a:xfrm>
            <a:off x="564480" y="4458600"/>
            <a:ext cx="7985520" cy="437040"/>
          </a:xfrm>
          <a:prstGeom prst="roundRect">
            <a:avLst>
              <a:gd name="adj" fmla="val 16667"/>
            </a:avLst>
          </a:prstGeom>
          <a:solidFill>
            <a:srgbClr val="ffffff"/>
          </a:solidFill>
          <a:ln>
            <a:solidFill>
              <a:srgbClr val="ffffff">
                <a:lumMod val="85000"/>
              </a:srgbClr>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2000" spc="-1" strike="noStrike">
                <a:solidFill>
                  <a:srgbClr val="a5a5a5"/>
                </a:solidFill>
                <a:latin typeface="Calibri"/>
                <a:ea typeface="Calibri"/>
              </a:rPr>
              <a:t>Manutenção do modelo e estado do bd</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0" name="Google Shape;231;g116d3f5ae16_1_0"/>
          <p:cNvSpPr/>
          <p:nvPr/>
        </p:nvSpPr>
        <p:spPr>
          <a:xfrm>
            <a:off x="3832920" y="2570040"/>
            <a:ext cx="4425840" cy="224244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60 milhões de users</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42 Terabytes</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SGBD distribuído</a:t>
            </a:r>
            <a:endParaRPr b="0" lang="pt-BR" sz="2400" spc="-1" strike="noStrike">
              <a:latin typeface="Arial"/>
            </a:endParaRPr>
          </a:p>
        </p:txBody>
      </p:sp>
      <p:sp>
        <p:nvSpPr>
          <p:cNvPr id="371"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372" name="PlaceHolder 1"/>
          <p:cNvSpPr>
            <a:spLocks noGrp="1"/>
          </p:cNvSpPr>
          <p:nvPr>
            <p:ph type="sldNum" idx="3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3E266FEF-C141-42FB-83F4-6BA048107917}"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373" name="Imagem 5" descr=""/>
          <p:cNvPicPr/>
          <p:nvPr/>
        </p:nvPicPr>
        <p:blipFill>
          <a:blip r:embed="rId1"/>
          <a:stretch/>
        </p:blipFill>
        <p:spPr>
          <a:xfrm>
            <a:off x="-45360" y="2397240"/>
            <a:ext cx="2742840" cy="2742840"/>
          </a:xfrm>
          <a:prstGeom prst="rect">
            <a:avLst/>
          </a:prstGeom>
          <a:ln w="0">
            <a:noFill/>
          </a:ln>
        </p:spPr>
      </p:pic>
      <p:sp>
        <p:nvSpPr>
          <p:cNvPr id="374" name="Balão de Pensamento: Nuvem 5"/>
          <p:cNvSpPr/>
          <p:nvPr/>
        </p:nvSpPr>
        <p:spPr>
          <a:xfrm>
            <a:off x="858240" y="1434960"/>
            <a:ext cx="2285640" cy="883800"/>
          </a:xfrm>
          <a:prstGeom prst="cloudCallout">
            <a:avLst>
              <a:gd name="adj1" fmla="val -20833"/>
              <a:gd name="adj2" fmla="val 62500"/>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buNone/>
            </a:pPr>
            <a:r>
              <a:rPr b="0" lang="pt-BR" sz="1400" spc="-1" strike="noStrike">
                <a:solidFill>
                  <a:srgbClr val="000000"/>
                </a:solidFill>
                <a:latin typeface="Arial"/>
                <a:ea typeface="Arial"/>
              </a:rPr>
              <a:t>E o tamanho real disso tudo?</a:t>
            </a:r>
            <a:endParaRPr b="0" lang="pt-BR" sz="1400" spc="-1" strike="noStrike">
              <a:latin typeface="Arial"/>
            </a:endParaRPr>
          </a:p>
        </p:txBody>
      </p:sp>
      <p:pic>
        <p:nvPicPr>
          <p:cNvPr id="375" name="Imagem 7" descr="Logotipo, nome da empresa&#10;&#10;Descrição gerada automaticamente"/>
          <p:cNvPicPr/>
          <p:nvPr/>
        </p:nvPicPr>
        <p:blipFill>
          <a:blip r:embed="rId2"/>
          <a:srcRect l="-3133" t="28347" r="395" b="31102"/>
          <a:stretch/>
        </p:blipFill>
        <p:spPr>
          <a:xfrm>
            <a:off x="6154920" y="1944000"/>
            <a:ext cx="2117160" cy="842400"/>
          </a:xfrm>
          <a:prstGeom prst="rect">
            <a:avLst/>
          </a:prstGeom>
          <a:ln w="0">
            <a:noFill/>
          </a:ln>
        </p:spPr>
      </p:pic>
      <p:sp>
        <p:nvSpPr>
          <p:cNvPr id="376" name="Retângulo: Cantos Arredondados 7"/>
          <p:cNvSpPr/>
          <p:nvPr/>
        </p:nvSpPr>
        <p:spPr>
          <a:xfrm>
            <a:off x="3556800" y="1772280"/>
            <a:ext cx="5337360" cy="3180600"/>
          </a:xfrm>
          <a:prstGeom prst="roundRect">
            <a:avLst>
              <a:gd name="adj" fmla="val 16667"/>
            </a:avLst>
          </a:prstGeom>
          <a:noFill/>
          <a:ln>
            <a:solidFill>
              <a:srgbClr val="ffab40"/>
            </a:solidFill>
            <a:round/>
          </a:ln>
        </p:spPr>
        <p:style>
          <a:lnRef idx="2">
            <a:schemeClr val="accent4"/>
          </a:lnRef>
          <a:fillRef idx="1">
            <a:schemeClr val="lt1"/>
          </a:fillRef>
          <a:effectRef idx="0">
            <a:schemeClr val="accent4"/>
          </a:effectRef>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7"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378" name="PlaceHolder 1"/>
          <p:cNvSpPr>
            <a:spLocks noGrp="1"/>
          </p:cNvSpPr>
          <p:nvPr>
            <p:ph type="sldNum" idx="3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C17DD2E3-F247-4F52-9026-CB58D470CFA0}"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379" name="Imagem 5" descr=""/>
          <p:cNvPicPr/>
          <p:nvPr/>
        </p:nvPicPr>
        <p:blipFill>
          <a:blip r:embed="rId1"/>
          <a:stretch/>
        </p:blipFill>
        <p:spPr>
          <a:xfrm>
            <a:off x="-45360" y="2397240"/>
            <a:ext cx="2742840" cy="2742840"/>
          </a:xfrm>
          <a:prstGeom prst="rect">
            <a:avLst/>
          </a:prstGeom>
          <a:ln w="0">
            <a:noFill/>
          </a:ln>
        </p:spPr>
      </p:pic>
      <p:sp>
        <p:nvSpPr>
          <p:cNvPr id="380" name="Balão de Pensamento: Nuvem 5"/>
          <p:cNvSpPr/>
          <p:nvPr/>
        </p:nvSpPr>
        <p:spPr>
          <a:xfrm>
            <a:off x="858240" y="1434960"/>
            <a:ext cx="2285640" cy="883800"/>
          </a:xfrm>
          <a:prstGeom prst="cloudCallout">
            <a:avLst>
              <a:gd name="adj1" fmla="val -20833"/>
              <a:gd name="adj2" fmla="val 62500"/>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400" spc="-1" strike="noStrike">
                <a:solidFill>
                  <a:srgbClr val="000000"/>
                </a:solidFill>
                <a:latin typeface="Calibri"/>
                <a:ea typeface="Calibri"/>
              </a:rPr>
              <a:t>BDs?</a:t>
            </a:r>
            <a:endParaRPr b="0" lang="pt-BR" sz="2400" spc="-1" strike="noStrike">
              <a:latin typeface="Arial"/>
            </a:endParaRPr>
          </a:p>
        </p:txBody>
      </p:sp>
      <p:pic>
        <p:nvPicPr>
          <p:cNvPr id="381" name="Imagem 2" descr="Computador com a imagem de um celular com texto preto sobre fundo branco&#10;&#10;Descrição gerada automaticamente"/>
          <p:cNvPicPr/>
          <p:nvPr/>
        </p:nvPicPr>
        <p:blipFill>
          <a:blip r:embed="rId2"/>
          <a:stretch/>
        </p:blipFill>
        <p:spPr>
          <a:xfrm>
            <a:off x="3556080" y="2037600"/>
            <a:ext cx="4608360" cy="2588760"/>
          </a:xfrm>
          <a:prstGeom prst="rect">
            <a:avLst/>
          </a:prstGeom>
          <a:ln w="0">
            <a:noFill/>
          </a:ln>
        </p:spPr>
      </p:pic>
      <p:sp>
        <p:nvSpPr>
          <p:cNvPr id="382" name="Retângulo: Cantos Arredondados 2"/>
          <p:cNvSpPr/>
          <p:nvPr/>
        </p:nvSpPr>
        <p:spPr>
          <a:xfrm>
            <a:off x="3446280" y="4422240"/>
            <a:ext cx="2242440" cy="5605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lIns="90000" rIns="90000" tIns="45000" bIns="45000" anchor="ctr">
            <a:noAutofit/>
          </a:bodyPr>
          <a:p>
            <a:pPr algn="ctr">
              <a:lnSpc>
                <a:spcPct val="100000"/>
              </a:lnSpc>
              <a:buNone/>
            </a:pPr>
            <a:r>
              <a:rPr b="0" lang="pt-BR" sz="1400" spc="-1" strike="noStrike">
                <a:solidFill>
                  <a:srgbClr val="000000"/>
                </a:solidFill>
                <a:latin typeface="Arial"/>
                <a:ea typeface="Arial"/>
              </a:rPr>
              <a:t>Manualmente</a:t>
            </a:r>
            <a:endParaRPr b="0" lang="pt-BR" sz="1400" spc="-1" strike="noStrike">
              <a:latin typeface="Arial"/>
            </a:endParaRPr>
          </a:p>
        </p:txBody>
      </p:sp>
      <p:sp>
        <p:nvSpPr>
          <p:cNvPr id="383" name="Retângulo: Cantos Arredondados 10"/>
          <p:cNvSpPr/>
          <p:nvPr/>
        </p:nvSpPr>
        <p:spPr>
          <a:xfrm>
            <a:off x="5915520" y="1963440"/>
            <a:ext cx="2242440" cy="5605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1400" spc="-1" strike="noStrike">
                <a:solidFill>
                  <a:srgbClr val="000000"/>
                </a:solidFill>
                <a:latin typeface="Arial"/>
                <a:ea typeface="Arial"/>
              </a:rPr>
              <a:t>Sistema</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4"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O que são Banco de Dados?</a:t>
            </a:r>
            <a:endParaRPr b="0" lang="pt-BR" sz="4000" spc="-1" strike="noStrike">
              <a:latin typeface="Arial"/>
            </a:endParaRPr>
          </a:p>
        </p:txBody>
      </p:sp>
      <p:sp>
        <p:nvSpPr>
          <p:cNvPr id="385" name="PlaceHolder 1"/>
          <p:cNvSpPr>
            <a:spLocks noGrp="1"/>
          </p:cNvSpPr>
          <p:nvPr>
            <p:ph type="sldNum" idx="3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7A535258-F579-4F21-B0FC-008B96FCBB16}"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386" name="Imagem 5" descr=""/>
          <p:cNvPicPr/>
          <p:nvPr/>
        </p:nvPicPr>
        <p:blipFill>
          <a:blip r:embed="rId1"/>
          <a:stretch/>
        </p:blipFill>
        <p:spPr>
          <a:xfrm>
            <a:off x="-45360" y="2397240"/>
            <a:ext cx="2742840" cy="2742840"/>
          </a:xfrm>
          <a:prstGeom prst="rect">
            <a:avLst/>
          </a:prstGeom>
          <a:ln w="0">
            <a:noFill/>
          </a:ln>
        </p:spPr>
      </p:pic>
      <p:sp>
        <p:nvSpPr>
          <p:cNvPr id="387" name="Balão de Pensamento: Nuvem 5"/>
          <p:cNvSpPr/>
          <p:nvPr/>
        </p:nvSpPr>
        <p:spPr>
          <a:xfrm>
            <a:off x="858240" y="1434960"/>
            <a:ext cx="2285640" cy="883800"/>
          </a:xfrm>
          <a:prstGeom prst="cloudCallout">
            <a:avLst>
              <a:gd name="adj1" fmla="val -20833"/>
              <a:gd name="adj2" fmla="val 62500"/>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400" spc="-1" strike="noStrike">
                <a:solidFill>
                  <a:srgbClr val="000000"/>
                </a:solidFill>
                <a:latin typeface="Calibri"/>
                <a:ea typeface="Calibri"/>
              </a:rPr>
              <a:t>BDs?</a:t>
            </a:r>
            <a:endParaRPr b="0" lang="pt-BR" sz="2400" spc="-1" strike="noStrike">
              <a:latin typeface="Arial"/>
            </a:endParaRPr>
          </a:p>
        </p:txBody>
      </p:sp>
      <p:pic>
        <p:nvPicPr>
          <p:cNvPr id="388" name="Imagem 2" descr="Computador com a imagem de um celular com texto preto sobre fundo branco&#10;&#10;Descrição gerada automaticamente"/>
          <p:cNvPicPr/>
          <p:nvPr/>
        </p:nvPicPr>
        <p:blipFill>
          <a:blip r:embed="rId2"/>
          <a:stretch/>
        </p:blipFill>
        <p:spPr>
          <a:xfrm>
            <a:off x="3556080" y="2037600"/>
            <a:ext cx="4608360" cy="2588760"/>
          </a:xfrm>
          <a:prstGeom prst="rect">
            <a:avLst/>
          </a:prstGeom>
          <a:ln w="0">
            <a:noFill/>
          </a:ln>
        </p:spPr>
      </p:pic>
      <p:sp>
        <p:nvSpPr>
          <p:cNvPr id="389" name="Retângulo: Cantos Arredondados 2"/>
          <p:cNvSpPr/>
          <p:nvPr/>
        </p:nvSpPr>
        <p:spPr>
          <a:xfrm>
            <a:off x="3446280" y="4422240"/>
            <a:ext cx="2242440" cy="5605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lIns="90000" rIns="90000" tIns="45000" bIns="45000" anchor="ctr">
            <a:noAutofit/>
          </a:bodyPr>
          <a:p>
            <a:pPr algn="ctr">
              <a:lnSpc>
                <a:spcPct val="100000"/>
              </a:lnSpc>
              <a:buNone/>
            </a:pPr>
            <a:r>
              <a:rPr b="0" lang="pt-BR" sz="1400" spc="-1" strike="noStrike">
                <a:solidFill>
                  <a:srgbClr val="000000"/>
                </a:solidFill>
                <a:latin typeface="Arial"/>
                <a:ea typeface="Arial"/>
              </a:rPr>
              <a:t>Manualmente</a:t>
            </a:r>
            <a:endParaRPr b="0" lang="pt-BR" sz="1400" spc="-1" strike="noStrike">
              <a:latin typeface="Arial"/>
            </a:endParaRPr>
          </a:p>
        </p:txBody>
      </p:sp>
      <p:sp>
        <p:nvSpPr>
          <p:cNvPr id="390" name="Retângulo: Cantos Arredondados 10"/>
          <p:cNvSpPr/>
          <p:nvPr/>
        </p:nvSpPr>
        <p:spPr>
          <a:xfrm>
            <a:off x="5915520" y="1963440"/>
            <a:ext cx="2242440" cy="5605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1400" spc="-1" strike="noStrike">
                <a:solidFill>
                  <a:srgbClr val="000000"/>
                </a:solidFill>
                <a:latin typeface="Arial"/>
                <a:ea typeface="Arial"/>
              </a:rPr>
              <a:t>Sistema</a:t>
            </a:r>
            <a:endParaRPr b="0" lang="pt-BR" sz="1400" spc="-1" strike="noStrike">
              <a:latin typeface="Arial"/>
            </a:endParaRPr>
          </a:p>
        </p:txBody>
      </p:sp>
      <p:sp>
        <p:nvSpPr>
          <p:cNvPr id="391" name="Balão de Fala: Retângulo com Cantos Arredondados 3"/>
          <p:cNvSpPr/>
          <p:nvPr/>
        </p:nvSpPr>
        <p:spPr>
          <a:xfrm>
            <a:off x="6001920" y="1607760"/>
            <a:ext cx="1778760" cy="430920"/>
          </a:xfrm>
          <a:prstGeom prst="wedgeRoundRectCallout">
            <a:avLst>
              <a:gd name="adj1" fmla="val -20833"/>
              <a:gd name="adj2" fmla="val 62500"/>
              <a:gd name="adj3"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lIns="90000" rIns="90000" tIns="45000" bIns="45000" anchor="ctr">
            <a:noAutofit/>
          </a:bodyPr>
          <a:p>
            <a:pPr algn="ctr">
              <a:lnSpc>
                <a:spcPct val="100000"/>
              </a:lnSpc>
              <a:buNone/>
            </a:pPr>
            <a:r>
              <a:rPr b="0" lang="pt-BR" sz="1400" spc="-1" strike="noStrike">
                <a:solidFill>
                  <a:srgbClr val="ffffff"/>
                </a:solidFill>
                <a:latin typeface="Arial"/>
                <a:ea typeface="Arial"/>
              </a:rPr>
              <a:t>SGBD</a:t>
            </a:r>
            <a:endParaRPr b="0" lang="pt-BR" sz="1400" spc="-1" strike="noStrike">
              <a:latin typeface="Arial"/>
            </a:endParaRPr>
          </a:p>
        </p:txBody>
      </p:sp>
      <p:sp>
        <p:nvSpPr>
          <p:cNvPr id="392" name="Balão de Fala: Retângulo com Cantos Arredondados 12"/>
          <p:cNvSpPr/>
          <p:nvPr/>
        </p:nvSpPr>
        <p:spPr>
          <a:xfrm>
            <a:off x="7036920" y="1219320"/>
            <a:ext cx="1778760" cy="430920"/>
          </a:xfrm>
          <a:prstGeom prst="wedgeRoundRectCallout">
            <a:avLst>
              <a:gd name="adj1" fmla="val -20833"/>
              <a:gd name="adj2" fmla="val 62500"/>
              <a:gd name="adj3"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400" spc="-1" strike="noStrike">
                <a:solidFill>
                  <a:srgbClr val="ffffff"/>
                </a:solidFill>
                <a:latin typeface="Arial"/>
                <a:ea typeface="Arial"/>
              </a:rPr>
              <a:t>DBMS</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7282c"/>
        </a:solidFill>
      </p:bgPr>
    </p:bg>
    <p:spTree>
      <p:nvGrpSpPr>
        <p:cNvPr id="1" name=""/>
        <p:cNvGrpSpPr/>
        <p:nvPr/>
      </p:nvGrpSpPr>
      <p:grpSpPr>
        <a:xfrm>
          <a:off x="0" y="0"/>
          <a:ext cx="0" cy="0"/>
          <a:chOff x="0" y="0"/>
          <a:chExt cx="0" cy="0"/>
        </a:xfrm>
      </p:grpSpPr>
      <p:sp>
        <p:nvSpPr>
          <p:cNvPr id="393" name="Google Shape;196;p5"/>
          <p:cNvSpPr/>
          <p:nvPr/>
        </p:nvSpPr>
        <p:spPr>
          <a:xfrm>
            <a:off x="597960" y="1580760"/>
            <a:ext cx="7765920" cy="1613520"/>
          </a:xfrm>
          <a:prstGeom prst="rect">
            <a:avLst/>
          </a:prstGeom>
          <a:noFill/>
          <a:ln w="0">
            <a:noFill/>
          </a:ln>
        </p:spPr>
        <p:style>
          <a:lnRef idx="0"/>
          <a:fillRef idx="0"/>
          <a:effectRef idx="0"/>
          <a:fontRef idx="minor"/>
        </p:style>
        <p:txBody>
          <a:bodyPr tIns="91440" bIns="91440" anchor="t">
            <a:noAutofit/>
          </a:bodyPr>
          <a:p>
            <a:pPr>
              <a:lnSpc>
                <a:spcPct val="115000"/>
              </a:lnSpc>
              <a:buNone/>
            </a:pPr>
            <a:r>
              <a:rPr b="1" lang="en-US" sz="4400" spc="-1" strike="noStrike">
                <a:solidFill>
                  <a:srgbClr val="ea4e60"/>
                </a:solidFill>
                <a:latin typeface="Century Gothic"/>
                <a:ea typeface="Arial"/>
              </a:rPr>
              <a:t>SGBDs - Sistemas de Gerenciamento de Banco de Dados</a:t>
            </a:r>
            <a:endParaRPr b="0" lang="pt-BR" sz="4400" spc="-1" strike="noStrike">
              <a:latin typeface="Arial"/>
            </a:endParaRPr>
          </a:p>
        </p:txBody>
      </p:sp>
      <p:pic>
        <p:nvPicPr>
          <p:cNvPr id="394" name="Google Shape;197;p5" descr=""/>
          <p:cNvPicPr/>
          <p:nvPr/>
        </p:nvPicPr>
        <p:blipFill>
          <a:blip r:embed="rId1"/>
          <a:stretch/>
        </p:blipFill>
        <p:spPr>
          <a:xfrm>
            <a:off x="8127360" y="120240"/>
            <a:ext cx="851040" cy="331200"/>
          </a:xfrm>
          <a:prstGeom prst="rect">
            <a:avLst/>
          </a:prstGeom>
          <a:ln w="0">
            <a:noFill/>
          </a:ln>
        </p:spPr>
      </p:pic>
      <p:sp>
        <p:nvSpPr>
          <p:cNvPr id="395" name="PlaceHolder 1"/>
          <p:cNvSpPr>
            <a:spLocks noGrp="1"/>
          </p:cNvSpPr>
          <p:nvPr>
            <p:ph type="sldNum" idx="3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ea4e60"/>
                </a:solidFill>
                <a:latin typeface="Calibri"/>
                <a:ea typeface="Calibri"/>
              </a:defRPr>
            </a:lvl1pPr>
          </a:lstStyle>
          <a:p>
            <a:pPr algn="r">
              <a:lnSpc>
                <a:spcPct val="100000"/>
              </a:lnSpc>
              <a:buNone/>
              <a:tabLst>
                <a:tab algn="l" pos="0"/>
              </a:tabLst>
            </a:pPr>
            <a:r>
              <a:rPr b="0" lang="en-US" sz="1300" spc="-1" strike="noStrike">
                <a:solidFill>
                  <a:srgbClr val="ea4e60"/>
                </a:solidFill>
                <a:latin typeface="Calibri"/>
                <a:ea typeface="Calibri"/>
              </a:rPr>
              <a:t>[</a:t>
            </a:r>
            <a:fld id="{CCF8B64D-68DC-4440-B71D-D8C6753FF46D}" type="slidenum">
              <a:rPr b="0" lang="en-US" sz="1300" spc="-1" strike="noStrike">
                <a:solidFill>
                  <a:srgbClr val="ea4e60"/>
                </a:solidFill>
                <a:latin typeface="Calibri"/>
                <a:ea typeface="Calibri"/>
              </a:rPr>
              <a:t>&lt;número&gt;</a:t>
            </a:fld>
            <a:r>
              <a:rPr b="0" lang="en-US" sz="1300" spc="-1" strike="noStrike">
                <a:solidFill>
                  <a:srgbClr val="ea4e60"/>
                </a:solidFill>
                <a:latin typeface="Calibri"/>
                <a:ea typeface="Calibri"/>
              </a:rPr>
              <a:t>]</a:t>
            </a:r>
            <a:endParaRPr b="0" lang="pt-BR" sz="1300" spc="-1" strike="noStrike">
              <a:latin typeface="Times New Roman"/>
            </a:endParaRPr>
          </a:p>
        </p:txBody>
      </p:sp>
      <p:grpSp>
        <p:nvGrpSpPr>
          <p:cNvPr id="396" name="Agrupar 5"/>
          <p:cNvGrpSpPr/>
          <p:nvPr/>
        </p:nvGrpSpPr>
        <p:grpSpPr>
          <a:xfrm>
            <a:off x="7088400" y="3300840"/>
            <a:ext cx="1746720" cy="1854720"/>
            <a:chOff x="7088400" y="3300840"/>
            <a:chExt cx="1746720" cy="1854720"/>
          </a:xfrm>
        </p:grpSpPr>
        <p:pic>
          <p:nvPicPr>
            <p:cNvPr id="397" name="Gráfico 2" descr="Banco de dados com preenchimento sólido"/>
            <p:cNvPicPr/>
            <p:nvPr/>
          </p:nvPicPr>
          <p:blipFill>
            <a:blip r:embed="rId2"/>
            <a:stretch/>
          </p:blipFill>
          <p:spPr>
            <a:xfrm>
              <a:off x="7252560" y="3300840"/>
              <a:ext cx="1582560" cy="1604160"/>
            </a:xfrm>
            <a:prstGeom prst="rect">
              <a:avLst/>
            </a:prstGeom>
            <a:ln w="0">
              <a:noFill/>
            </a:ln>
          </p:spPr>
        </p:pic>
        <p:grpSp>
          <p:nvGrpSpPr>
            <p:cNvPr id="398" name="Agrupar 4"/>
            <p:cNvGrpSpPr/>
            <p:nvPr/>
          </p:nvGrpSpPr>
          <p:grpSpPr>
            <a:xfrm>
              <a:off x="7088400" y="3710520"/>
              <a:ext cx="1242720" cy="1445040"/>
              <a:chOff x="7088400" y="3710520"/>
              <a:chExt cx="1242720" cy="1445040"/>
            </a:xfrm>
          </p:grpSpPr>
          <p:pic>
            <p:nvPicPr>
              <p:cNvPr id="399" name="Gráfico 3" descr="Engrenagens com preenchimento sólido"/>
              <p:cNvPicPr/>
              <p:nvPr/>
            </p:nvPicPr>
            <p:blipFill>
              <a:blip r:embed="rId3"/>
              <a:stretch/>
            </p:blipFill>
            <p:spPr>
              <a:xfrm rot="1740000">
                <a:off x="7252560" y="4077000"/>
                <a:ext cx="914040" cy="914040"/>
              </a:xfrm>
              <a:prstGeom prst="rect">
                <a:avLst/>
              </a:prstGeom>
              <a:ln w="0">
                <a:noFill/>
              </a:ln>
            </p:spPr>
          </p:pic>
          <p:pic>
            <p:nvPicPr>
              <p:cNvPr id="400" name="Gráfico 4" descr="Engrenagem única com preenchimento sólido"/>
              <p:cNvPicPr/>
              <p:nvPr/>
            </p:nvPicPr>
            <p:blipFill>
              <a:blip r:embed="rId4"/>
              <a:stretch/>
            </p:blipFill>
            <p:spPr>
              <a:xfrm>
                <a:off x="7090920" y="3710520"/>
                <a:ext cx="795600" cy="784800"/>
              </a:xfrm>
              <a:prstGeom prst="rect">
                <a:avLst/>
              </a:prstGeom>
              <a:ln w="0">
                <a:noFill/>
              </a:ln>
            </p:spPr>
          </p:pic>
        </p:grpSp>
      </p:gr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1"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a:t>
            </a:r>
            <a:endParaRPr b="0" lang="pt-BR" sz="4000" spc="-1" strike="noStrike">
              <a:latin typeface="Arial"/>
            </a:endParaRPr>
          </a:p>
        </p:txBody>
      </p:sp>
      <p:sp>
        <p:nvSpPr>
          <p:cNvPr id="402" name="PlaceHolder 1"/>
          <p:cNvSpPr>
            <a:spLocks noGrp="1"/>
          </p:cNvSpPr>
          <p:nvPr>
            <p:ph type="sldNum" idx="40"/>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5372579E-19B8-4F9E-814C-463DA3EB595A}"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403" name="Retângulo: Cantos Arredondados 6"/>
          <p:cNvSpPr/>
          <p:nvPr/>
        </p:nvSpPr>
        <p:spPr>
          <a:xfrm>
            <a:off x="564480" y="4458600"/>
            <a:ext cx="7985520" cy="437040"/>
          </a:xfrm>
          <a:prstGeom prst="roundRect">
            <a:avLst>
              <a:gd name="adj" fmla="val 16667"/>
            </a:avLst>
          </a:prstGeom>
          <a:solidFill>
            <a:srgbClr val="ffffff"/>
          </a:solidFill>
          <a:ln w="28575">
            <a:solidFill>
              <a:srgbClr val="ea4e60"/>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Software de propósito geral</a:t>
            </a:r>
            <a:endParaRPr b="0" lang="pt-BR" sz="2000" spc="-1" strike="noStrike">
              <a:latin typeface="Arial"/>
            </a:endParaRPr>
          </a:p>
        </p:txBody>
      </p:sp>
      <p:sp>
        <p:nvSpPr>
          <p:cNvPr id="404" name="Google Shape;231;g116d3f5ae16_1_0"/>
          <p:cNvSpPr/>
          <p:nvPr/>
        </p:nvSpPr>
        <p:spPr>
          <a:xfrm>
            <a:off x="565560" y="1481040"/>
            <a:ext cx="8016480" cy="308340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Definição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Construção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Manipulação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Compartilhamento</a:t>
            </a:r>
            <a:endParaRPr b="0" lang="pt-BR" sz="2400" spc="-1" strike="noStrike">
              <a:latin typeface="Arial"/>
            </a:endParaRPr>
          </a:p>
        </p:txBody>
      </p:sp>
      <p:sp>
        <p:nvSpPr>
          <p:cNvPr id="405" name="Seta: para a Direita 8"/>
          <p:cNvSpPr/>
          <p:nvPr/>
        </p:nvSpPr>
        <p:spPr>
          <a:xfrm>
            <a:off x="2486880" y="2005920"/>
            <a:ext cx="1703520" cy="344520"/>
          </a:xfrm>
          <a:prstGeom prst="rightArrow">
            <a:avLst>
              <a:gd name="adj1" fmla="val 50000"/>
              <a:gd name="adj2" fmla="val 50000"/>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sp>
        <p:nvSpPr>
          <p:cNvPr id="406" name="Retângulo: Cantos Arredondados 9"/>
          <p:cNvSpPr/>
          <p:nvPr/>
        </p:nvSpPr>
        <p:spPr>
          <a:xfrm>
            <a:off x="4484160" y="1481040"/>
            <a:ext cx="2372040" cy="549720"/>
          </a:xfrm>
          <a:prstGeom prst="roundRect">
            <a:avLst>
              <a:gd name="adj" fmla="val 16667"/>
            </a:avLst>
          </a:prstGeom>
          <a:solidFill>
            <a:srgbClr val="ffffff"/>
          </a:solidFill>
          <a:ln>
            <a:solidFill>
              <a:srgbClr val="4472c4"/>
            </a:solidFill>
            <a:round/>
          </a:ln>
        </p:spPr>
        <p:style>
          <a:lnRef idx="2">
            <a:schemeClr val="accent4"/>
          </a:lnRef>
          <a:fillRef idx="1">
            <a:schemeClr val="lt1"/>
          </a:fillRef>
          <a:effectRef idx="0">
            <a:schemeClr val="accent4"/>
          </a:effectRef>
          <a:fontRef idx="minor"/>
        </p:style>
        <p:txBody>
          <a:bodyPr lIns="90000" rIns="90000" tIns="45000" bIns="45000" anchor="ctr">
            <a:noAutofit/>
          </a:bodyPr>
          <a:p>
            <a:pPr algn="ctr">
              <a:lnSpc>
                <a:spcPct val="100000"/>
              </a:lnSpc>
              <a:buNone/>
            </a:pPr>
            <a:r>
              <a:rPr b="0" lang="pt-BR" sz="1800" spc="-1" strike="noStrike">
                <a:solidFill>
                  <a:srgbClr val="000000"/>
                </a:solidFill>
                <a:latin typeface="Calibri"/>
                <a:ea typeface="Calibri"/>
              </a:rPr>
              <a:t>Tipo de dados</a:t>
            </a:r>
            <a:endParaRPr b="0" lang="pt-BR" sz="1800" spc="-1" strike="noStrike">
              <a:latin typeface="Arial"/>
            </a:endParaRPr>
          </a:p>
        </p:txBody>
      </p:sp>
      <p:sp>
        <p:nvSpPr>
          <p:cNvPr id="407" name="Retângulo: Cantos Arredondados 16"/>
          <p:cNvSpPr/>
          <p:nvPr/>
        </p:nvSpPr>
        <p:spPr>
          <a:xfrm>
            <a:off x="5670360" y="2570040"/>
            <a:ext cx="2372040" cy="549720"/>
          </a:xfrm>
          <a:prstGeom prst="roundRect">
            <a:avLst>
              <a:gd name="adj" fmla="val 16667"/>
            </a:avLst>
          </a:prstGeom>
          <a:solidFill>
            <a:srgbClr val="ffffff"/>
          </a:solidFill>
          <a:ln>
            <a:solidFill>
              <a:srgbClr val="4472c4"/>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1800" spc="-1" strike="noStrike">
                <a:solidFill>
                  <a:srgbClr val="000000"/>
                </a:solidFill>
                <a:latin typeface="Calibri"/>
                <a:ea typeface="Calibri"/>
              </a:rPr>
              <a:t>Estrutura</a:t>
            </a:r>
            <a:endParaRPr b="0" lang="pt-BR" sz="1800" spc="-1" strike="noStrike">
              <a:latin typeface="Arial"/>
            </a:endParaRPr>
          </a:p>
        </p:txBody>
      </p:sp>
      <p:sp>
        <p:nvSpPr>
          <p:cNvPr id="408" name="Retângulo: Cantos Arredondados 17"/>
          <p:cNvSpPr/>
          <p:nvPr/>
        </p:nvSpPr>
        <p:spPr>
          <a:xfrm>
            <a:off x="4192920" y="3378960"/>
            <a:ext cx="2372040" cy="549720"/>
          </a:xfrm>
          <a:prstGeom prst="roundRect">
            <a:avLst>
              <a:gd name="adj" fmla="val 16667"/>
            </a:avLst>
          </a:prstGeom>
          <a:solidFill>
            <a:srgbClr val="ffffff"/>
          </a:solidFill>
          <a:ln>
            <a:solidFill>
              <a:srgbClr val="4472c4"/>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1800" spc="-1" strike="noStrike">
                <a:solidFill>
                  <a:srgbClr val="000000"/>
                </a:solidFill>
                <a:latin typeface="Calibri"/>
                <a:ea typeface="Calibri"/>
              </a:rPr>
              <a:t>Constrains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0" name="Imagem 17" descr="Desenho de personagem de desenho animado&#10;&#10;Descrição gerada automaticamente"/>
          <p:cNvPicPr/>
          <p:nvPr/>
        </p:nvPicPr>
        <p:blipFill>
          <a:blip r:embed="rId1"/>
          <a:stretch/>
        </p:blipFill>
        <p:spPr>
          <a:xfrm>
            <a:off x="307440" y="1731960"/>
            <a:ext cx="1255320" cy="1461240"/>
          </a:xfrm>
          <a:prstGeom prst="rect">
            <a:avLst/>
          </a:prstGeom>
          <a:ln w="0">
            <a:noFill/>
          </a:ln>
        </p:spPr>
      </p:pic>
      <p:pic>
        <p:nvPicPr>
          <p:cNvPr id="131" name="Imagem 18" descr="Logotipo, nome da empresa&#10;&#10;Descrição gerada automaticamente"/>
          <p:cNvPicPr/>
          <p:nvPr/>
        </p:nvPicPr>
        <p:blipFill>
          <a:blip r:embed="rId2"/>
          <a:stretch/>
        </p:blipFill>
        <p:spPr>
          <a:xfrm>
            <a:off x="3896640" y="3888360"/>
            <a:ext cx="2171520" cy="857520"/>
          </a:xfrm>
          <a:prstGeom prst="rect">
            <a:avLst/>
          </a:prstGeom>
          <a:ln w="0">
            <a:noFill/>
          </a:ln>
        </p:spPr>
      </p:pic>
      <p:pic>
        <p:nvPicPr>
          <p:cNvPr id="132" name="Imagem 19" descr="Logotipo, nome da empresa&#10;&#10;Descrição gerada automaticamente"/>
          <p:cNvPicPr/>
          <p:nvPr/>
        </p:nvPicPr>
        <p:blipFill>
          <a:blip r:embed="rId3"/>
          <a:stretch/>
        </p:blipFill>
        <p:spPr>
          <a:xfrm>
            <a:off x="2576880" y="1917360"/>
            <a:ext cx="2566080" cy="1464120"/>
          </a:xfrm>
          <a:prstGeom prst="rect">
            <a:avLst/>
          </a:prstGeom>
          <a:ln w="0">
            <a:noFill/>
          </a:ln>
        </p:spPr>
      </p:pic>
      <p:pic>
        <p:nvPicPr>
          <p:cNvPr id="133" name="Imagem 20" descr="Ícone&#10;&#10;Descrição gerada automaticamente"/>
          <p:cNvPicPr/>
          <p:nvPr/>
        </p:nvPicPr>
        <p:blipFill>
          <a:blip r:embed="rId4"/>
          <a:stretch/>
        </p:blipFill>
        <p:spPr>
          <a:xfrm>
            <a:off x="4738320" y="1382040"/>
            <a:ext cx="903600" cy="1018080"/>
          </a:xfrm>
          <a:prstGeom prst="rect">
            <a:avLst/>
          </a:prstGeom>
          <a:ln w="0">
            <a:noFill/>
          </a:ln>
        </p:spPr>
      </p:pic>
      <p:pic>
        <p:nvPicPr>
          <p:cNvPr id="134" name="Imagem 21" descr="Logotipo, nome da empresa&#10;&#10;Descrição gerada automaticamente"/>
          <p:cNvPicPr/>
          <p:nvPr/>
        </p:nvPicPr>
        <p:blipFill>
          <a:blip r:embed="rId5"/>
          <a:stretch/>
        </p:blipFill>
        <p:spPr>
          <a:xfrm>
            <a:off x="6670800" y="3870720"/>
            <a:ext cx="2264760" cy="893160"/>
          </a:xfrm>
          <a:prstGeom prst="rect">
            <a:avLst/>
          </a:prstGeom>
          <a:ln w="0">
            <a:noFill/>
          </a:ln>
        </p:spPr>
      </p:pic>
      <p:pic>
        <p:nvPicPr>
          <p:cNvPr id="135" name="Imagem 22" descr="Diagrama&#10;&#10;Descrição gerada automaticamente"/>
          <p:cNvPicPr/>
          <p:nvPr/>
        </p:nvPicPr>
        <p:blipFill>
          <a:blip r:embed="rId6"/>
          <a:srcRect l="12909" t="71418" r="543" b="4175"/>
          <a:stretch/>
        </p:blipFill>
        <p:spPr>
          <a:xfrm>
            <a:off x="6064560" y="948240"/>
            <a:ext cx="2875680" cy="1079280"/>
          </a:xfrm>
          <a:prstGeom prst="rect">
            <a:avLst/>
          </a:prstGeom>
          <a:ln w="0">
            <a:noFill/>
          </a:ln>
        </p:spPr>
      </p:pic>
      <p:pic>
        <p:nvPicPr>
          <p:cNvPr id="136" name="Imagem 23" descr="Interface gráfica do usuário, Logotipo&#10;&#10;Descrição gerada automaticamente"/>
          <p:cNvPicPr/>
          <p:nvPr/>
        </p:nvPicPr>
        <p:blipFill>
          <a:blip r:embed="rId7"/>
          <a:stretch/>
        </p:blipFill>
        <p:spPr>
          <a:xfrm>
            <a:off x="5340960" y="2555280"/>
            <a:ext cx="2742840" cy="1258920"/>
          </a:xfrm>
          <a:prstGeom prst="rect">
            <a:avLst/>
          </a:prstGeom>
          <a:ln w="0">
            <a:noFill/>
          </a:ln>
        </p:spPr>
      </p:pic>
      <p:pic>
        <p:nvPicPr>
          <p:cNvPr id="137" name="Imagem 24" descr="Logotipo&#10;&#10;Descrição gerada automaticamente"/>
          <p:cNvPicPr/>
          <p:nvPr/>
        </p:nvPicPr>
        <p:blipFill>
          <a:blip r:embed="rId8"/>
          <a:srcRect l="26079" t="3281" r="37243" b="-2283"/>
          <a:stretch/>
        </p:blipFill>
        <p:spPr>
          <a:xfrm>
            <a:off x="478080" y="3352320"/>
            <a:ext cx="3619440" cy="857520"/>
          </a:xfrm>
          <a:prstGeom prst="rect">
            <a:avLst/>
          </a:prstGeom>
          <a:ln w="0">
            <a:noFill/>
          </a:ln>
        </p:spPr>
      </p:pic>
      <p:pic>
        <p:nvPicPr>
          <p:cNvPr id="138" name="Imagem 25" descr="Desenho de bandeira&#10;&#10;Descrição gerada automaticamente"/>
          <p:cNvPicPr/>
          <p:nvPr/>
        </p:nvPicPr>
        <p:blipFill>
          <a:blip r:embed="rId9"/>
          <a:stretch/>
        </p:blipFill>
        <p:spPr>
          <a:xfrm>
            <a:off x="311760" y="4311360"/>
            <a:ext cx="2296080" cy="635040"/>
          </a:xfrm>
          <a:prstGeom prst="rect">
            <a:avLst/>
          </a:prstGeom>
          <a:ln w="0">
            <a:noFill/>
          </a:ln>
        </p:spPr>
      </p:pic>
      <p:pic>
        <p:nvPicPr>
          <p:cNvPr id="139" name="Imagem 26" descr="Diagrama&#10;&#10;Descrição gerada automaticamente"/>
          <p:cNvPicPr/>
          <p:nvPr/>
        </p:nvPicPr>
        <p:blipFill>
          <a:blip r:embed="rId10"/>
          <a:srcRect l="14960" t="1305" r="25376" b="-881"/>
          <a:stretch/>
        </p:blipFill>
        <p:spPr>
          <a:xfrm>
            <a:off x="1459800" y="1384560"/>
            <a:ext cx="1303560" cy="1222920"/>
          </a:xfrm>
          <a:prstGeom prst="rect">
            <a:avLst/>
          </a:prstGeom>
          <a:ln w="0">
            <a:noFill/>
          </a:ln>
        </p:spPr>
      </p:pic>
      <p:sp>
        <p:nvSpPr>
          <p:cNvPr id="140" name="Google Shape;161;g109ffa863cd_0_0"/>
          <p:cNvSpPr/>
          <p:nvPr/>
        </p:nvSpPr>
        <p:spPr>
          <a:xfrm>
            <a:off x="565560" y="636480"/>
            <a:ext cx="362700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Sobre Mim</a:t>
            </a:r>
            <a:endParaRPr b="0" lang="pt-BR" sz="4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9"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a:t>
            </a:r>
            <a:endParaRPr b="0" lang="pt-BR" sz="4000" spc="-1" strike="noStrike">
              <a:latin typeface="Arial"/>
            </a:endParaRPr>
          </a:p>
        </p:txBody>
      </p:sp>
      <p:sp>
        <p:nvSpPr>
          <p:cNvPr id="410" name="PlaceHolder 1"/>
          <p:cNvSpPr>
            <a:spLocks noGrp="1"/>
          </p:cNvSpPr>
          <p:nvPr>
            <p:ph type="sldNum" idx="4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9645C246-1A6B-4020-8B02-A8548E66E414}"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411" name="Retângulo: Cantos Arredondados 6"/>
          <p:cNvSpPr/>
          <p:nvPr/>
        </p:nvSpPr>
        <p:spPr>
          <a:xfrm>
            <a:off x="564480" y="4458600"/>
            <a:ext cx="7985520" cy="437040"/>
          </a:xfrm>
          <a:prstGeom prst="roundRect">
            <a:avLst>
              <a:gd name="adj" fmla="val 16667"/>
            </a:avLst>
          </a:prstGeom>
          <a:solidFill>
            <a:srgbClr val="ffffff"/>
          </a:solidFill>
          <a:ln w="28575">
            <a:solidFill>
              <a:srgbClr val="ea4e60"/>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Software de propósito geral</a:t>
            </a:r>
            <a:endParaRPr b="0" lang="pt-BR" sz="2000" spc="-1" strike="noStrike">
              <a:latin typeface="Arial"/>
            </a:endParaRPr>
          </a:p>
        </p:txBody>
      </p:sp>
      <p:sp>
        <p:nvSpPr>
          <p:cNvPr id="412" name="Google Shape;231;g116d3f5ae16_1_0"/>
          <p:cNvSpPr/>
          <p:nvPr/>
        </p:nvSpPr>
        <p:spPr>
          <a:xfrm>
            <a:off x="565560" y="1481040"/>
            <a:ext cx="8016480" cy="308340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Definição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Construção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Manipulação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Compartilhamento</a:t>
            </a:r>
            <a:endParaRPr b="0" lang="pt-BR" sz="2400" spc="-1" strike="noStrike">
              <a:latin typeface="Arial"/>
            </a:endParaRPr>
          </a:p>
        </p:txBody>
      </p:sp>
      <p:sp>
        <p:nvSpPr>
          <p:cNvPr id="413" name="Seta: para a Direita 8"/>
          <p:cNvSpPr/>
          <p:nvPr/>
        </p:nvSpPr>
        <p:spPr>
          <a:xfrm>
            <a:off x="2713320" y="2566800"/>
            <a:ext cx="1703520" cy="344520"/>
          </a:xfrm>
          <a:prstGeom prst="rightArrow">
            <a:avLst>
              <a:gd name="adj1" fmla="val 50000"/>
              <a:gd name="adj2" fmla="val 50000"/>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sp>
        <p:nvSpPr>
          <p:cNvPr id="414" name="Retângulo: Cantos Arredondados 9"/>
          <p:cNvSpPr/>
          <p:nvPr/>
        </p:nvSpPr>
        <p:spPr>
          <a:xfrm>
            <a:off x="4559760" y="1783080"/>
            <a:ext cx="2372040" cy="549720"/>
          </a:xfrm>
          <a:prstGeom prst="roundRect">
            <a:avLst>
              <a:gd name="adj" fmla="val 16667"/>
            </a:avLst>
          </a:prstGeom>
          <a:solidFill>
            <a:srgbClr val="ffffff"/>
          </a:solidFill>
          <a:ln>
            <a:solidFill>
              <a:srgbClr val="4472c4"/>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1800" spc="-1" strike="noStrike">
                <a:solidFill>
                  <a:srgbClr val="000000"/>
                </a:solidFill>
                <a:latin typeface="Calibri"/>
                <a:ea typeface="Calibri"/>
              </a:rPr>
              <a:t>Inserção de dados</a:t>
            </a:r>
            <a:endParaRPr b="0" lang="pt-BR" sz="1800" spc="-1" strike="noStrike">
              <a:latin typeface="Arial"/>
            </a:endParaRPr>
          </a:p>
        </p:txBody>
      </p:sp>
      <p:pic>
        <p:nvPicPr>
          <p:cNvPr id="415" name="Imagem 4" descr="Aplicativo&#10;&#10;Descrição gerada automaticamente"/>
          <p:cNvPicPr/>
          <p:nvPr/>
        </p:nvPicPr>
        <p:blipFill>
          <a:blip r:embed="rId1"/>
          <a:srcRect l="0" t="0" r="54117" b="693"/>
          <a:stretch/>
        </p:blipFill>
        <p:spPr>
          <a:xfrm rot="18540000">
            <a:off x="5475600" y="2954160"/>
            <a:ext cx="977760" cy="1176120"/>
          </a:xfrm>
          <a:prstGeom prst="rect">
            <a:avLst/>
          </a:prstGeom>
          <a:ln w="0">
            <a:noFill/>
          </a:ln>
        </p:spPr>
      </p:pic>
      <p:pic>
        <p:nvPicPr>
          <p:cNvPr id="416" name="Imagem 4" descr="Aplicativo&#10;&#10;Descrição gerada automaticamente"/>
          <p:cNvPicPr/>
          <p:nvPr/>
        </p:nvPicPr>
        <p:blipFill>
          <a:blip r:embed="rId2"/>
          <a:srcRect l="46465" t="-1003" r="5555" b="2725"/>
          <a:stretch/>
        </p:blipFill>
        <p:spPr>
          <a:xfrm>
            <a:off x="7157880" y="2328480"/>
            <a:ext cx="1022760" cy="11638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7"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a:t>
            </a:r>
            <a:endParaRPr b="0" lang="pt-BR" sz="4000" spc="-1" strike="noStrike">
              <a:latin typeface="Arial"/>
            </a:endParaRPr>
          </a:p>
        </p:txBody>
      </p:sp>
      <p:sp>
        <p:nvSpPr>
          <p:cNvPr id="418" name="PlaceHolder 1"/>
          <p:cNvSpPr>
            <a:spLocks noGrp="1"/>
          </p:cNvSpPr>
          <p:nvPr>
            <p:ph type="sldNum" idx="4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D7535ED5-2D83-4A54-BE53-786ECF7B70A4}"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419" name="Retângulo: Cantos Arredondados 6"/>
          <p:cNvSpPr/>
          <p:nvPr/>
        </p:nvSpPr>
        <p:spPr>
          <a:xfrm>
            <a:off x="564480" y="4458600"/>
            <a:ext cx="7985520" cy="437040"/>
          </a:xfrm>
          <a:prstGeom prst="roundRect">
            <a:avLst>
              <a:gd name="adj" fmla="val 16667"/>
            </a:avLst>
          </a:prstGeom>
          <a:solidFill>
            <a:srgbClr val="ffffff"/>
          </a:solidFill>
          <a:ln w="28575">
            <a:solidFill>
              <a:srgbClr val="ea4e60"/>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Software de propósito geral</a:t>
            </a:r>
            <a:endParaRPr b="0" lang="pt-BR" sz="2000" spc="-1" strike="noStrike">
              <a:latin typeface="Arial"/>
            </a:endParaRPr>
          </a:p>
        </p:txBody>
      </p:sp>
      <p:sp>
        <p:nvSpPr>
          <p:cNvPr id="420" name="Google Shape;231;g116d3f5ae16_1_0"/>
          <p:cNvSpPr/>
          <p:nvPr/>
        </p:nvSpPr>
        <p:spPr>
          <a:xfrm>
            <a:off x="565560" y="1481040"/>
            <a:ext cx="8016480" cy="308340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Definição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Construção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Manipulação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Compartilhamento</a:t>
            </a:r>
            <a:endParaRPr b="0" lang="pt-BR" sz="2400" spc="-1" strike="noStrike">
              <a:latin typeface="Arial"/>
            </a:endParaRPr>
          </a:p>
        </p:txBody>
      </p:sp>
      <p:sp>
        <p:nvSpPr>
          <p:cNvPr id="421" name="Seta: para a Direita 8"/>
          <p:cNvSpPr/>
          <p:nvPr/>
        </p:nvSpPr>
        <p:spPr>
          <a:xfrm>
            <a:off x="2874960" y="3105720"/>
            <a:ext cx="1703520" cy="344520"/>
          </a:xfrm>
          <a:prstGeom prst="rightArrow">
            <a:avLst>
              <a:gd name="adj1" fmla="val 50000"/>
              <a:gd name="adj2" fmla="val 50000"/>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sp>
        <p:nvSpPr>
          <p:cNvPr id="422" name="Retângulo: Cantos Arredondados 9"/>
          <p:cNvSpPr/>
          <p:nvPr/>
        </p:nvSpPr>
        <p:spPr>
          <a:xfrm>
            <a:off x="3804840" y="2020320"/>
            <a:ext cx="2372040" cy="549720"/>
          </a:xfrm>
          <a:prstGeom prst="roundRect">
            <a:avLst>
              <a:gd name="adj" fmla="val 16667"/>
            </a:avLst>
          </a:prstGeom>
          <a:solidFill>
            <a:srgbClr val="ffffff"/>
          </a:solidFill>
          <a:ln>
            <a:solidFill>
              <a:srgbClr val="4472c4"/>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1800" spc="-1" strike="noStrike">
                <a:solidFill>
                  <a:srgbClr val="000000"/>
                </a:solidFill>
                <a:latin typeface="Calibri"/>
                <a:ea typeface="Calibri"/>
              </a:rPr>
              <a:t>Recuperação</a:t>
            </a:r>
            <a:endParaRPr b="0" lang="pt-BR" sz="1800" spc="-1" strike="noStrike">
              <a:latin typeface="Arial"/>
            </a:endParaRPr>
          </a:p>
        </p:txBody>
      </p:sp>
      <p:pic>
        <p:nvPicPr>
          <p:cNvPr id="423" name="Imagem 4" descr="Logotipo&#10;&#10;Descrição gerada automaticamente"/>
          <p:cNvPicPr/>
          <p:nvPr/>
        </p:nvPicPr>
        <p:blipFill>
          <a:blip r:embed="rId1"/>
          <a:stretch/>
        </p:blipFill>
        <p:spPr>
          <a:xfrm>
            <a:off x="5583600" y="2630520"/>
            <a:ext cx="2742840" cy="1542600"/>
          </a:xfrm>
          <a:prstGeom prst="rect">
            <a:avLst/>
          </a:prstGeom>
          <a:ln w="0">
            <a:noFill/>
          </a:ln>
        </p:spPr>
      </p:pic>
      <p:sp>
        <p:nvSpPr>
          <p:cNvPr id="424" name="Retângulo: Cantos Arredondados 10"/>
          <p:cNvSpPr/>
          <p:nvPr/>
        </p:nvSpPr>
        <p:spPr>
          <a:xfrm>
            <a:off x="6123240" y="1287000"/>
            <a:ext cx="2372040" cy="549720"/>
          </a:xfrm>
          <a:prstGeom prst="roundRect">
            <a:avLst>
              <a:gd name="adj" fmla="val 16667"/>
            </a:avLst>
          </a:prstGeom>
          <a:solidFill>
            <a:srgbClr val="ffffff"/>
          </a:solidFill>
          <a:ln>
            <a:solidFill>
              <a:srgbClr val="4472c4"/>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1800" spc="-1" strike="noStrike">
                <a:solidFill>
                  <a:srgbClr val="000000"/>
                </a:solidFill>
                <a:latin typeface="Calibri"/>
                <a:ea typeface="Calibri"/>
              </a:rPr>
              <a:t>Relatórios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5"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a:t>
            </a:r>
            <a:endParaRPr b="0" lang="pt-BR" sz="4000" spc="-1" strike="noStrike">
              <a:latin typeface="Arial"/>
            </a:endParaRPr>
          </a:p>
        </p:txBody>
      </p:sp>
      <p:sp>
        <p:nvSpPr>
          <p:cNvPr id="426" name="PlaceHolder 1"/>
          <p:cNvSpPr>
            <a:spLocks noGrp="1"/>
          </p:cNvSpPr>
          <p:nvPr>
            <p:ph type="sldNum" idx="4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FF8CE75C-7EF2-4D96-AC6B-D4EF98C11BE5}"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427" name="Retângulo: Cantos Arredondados 6"/>
          <p:cNvSpPr/>
          <p:nvPr/>
        </p:nvSpPr>
        <p:spPr>
          <a:xfrm>
            <a:off x="564480" y="4458600"/>
            <a:ext cx="7985520" cy="437040"/>
          </a:xfrm>
          <a:prstGeom prst="roundRect">
            <a:avLst>
              <a:gd name="adj" fmla="val 16667"/>
            </a:avLst>
          </a:prstGeom>
          <a:solidFill>
            <a:srgbClr val="ffffff"/>
          </a:solidFill>
          <a:ln w="28575">
            <a:solidFill>
              <a:srgbClr val="ea4e60"/>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Software de propósito geral</a:t>
            </a:r>
            <a:endParaRPr b="0" lang="pt-BR" sz="2000" spc="-1" strike="noStrike">
              <a:latin typeface="Arial"/>
            </a:endParaRPr>
          </a:p>
        </p:txBody>
      </p:sp>
      <p:sp>
        <p:nvSpPr>
          <p:cNvPr id="428" name="Google Shape;231;g116d3f5ae16_1_0"/>
          <p:cNvSpPr/>
          <p:nvPr/>
        </p:nvSpPr>
        <p:spPr>
          <a:xfrm>
            <a:off x="565560" y="1481040"/>
            <a:ext cx="8016480" cy="308340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Definição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Construção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Manipulação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Compartilhamento</a:t>
            </a:r>
            <a:endParaRPr b="0" lang="pt-BR" sz="2400" spc="-1" strike="noStrike">
              <a:latin typeface="Arial"/>
            </a:endParaRPr>
          </a:p>
        </p:txBody>
      </p:sp>
      <p:sp>
        <p:nvSpPr>
          <p:cNvPr id="429" name="Seta: para a Direita 8"/>
          <p:cNvSpPr/>
          <p:nvPr/>
        </p:nvSpPr>
        <p:spPr>
          <a:xfrm>
            <a:off x="3597480" y="3688200"/>
            <a:ext cx="1067040" cy="323280"/>
          </a:xfrm>
          <a:prstGeom prst="rightArrow">
            <a:avLst>
              <a:gd name="adj1" fmla="val 50000"/>
              <a:gd name="adj2" fmla="val 50000"/>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sp>
        <p:nvSpPr>
          <p:cNvPr id="430" name="Retângulo: Cantos Arredondados 9"/>
          <p:cNvSpPr/>
          <p:nvPr/>
        </p:nvSpPr>
        <p:spPr>
          <a:xfrm>
            <a:off x="3546000" y="1783080"/>
            <a:ext cx="2372040" cy="549720"/>
          </a:xfrm>
          <a:prstGeom prst="roundRect">
            <a:avLst>
              <a:gd name="adj" fmla="val 16667"/>
            </a:avLst>
          </a:prstGeom>
          <a:solidFill>
            <a:srgbClr val="ffffff"/>
          </a:solidFill>
          <a:ln>
            <a:solidFill>
              <a:srgbClr val="4472c4"/>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1800" spc="-1" strike="noStrike">
                <a:solidFill>
                  <a:srgbClr val="000000"/>
                </a:solidFill>
                <a:latin typeface="Calibri"/>
                <a:ea typeface="Calibri"/>
              </a:rPr>
              <a:t>Simultaneidade</a:t>
            </a:r>
            <a:endParaRPr b="0" lang="pt-BR" sz="1800" spc="-1" strike="noStrike">
              <a:latin typeface="Arial"/>
            </a:endParaRPr>
          </a:p>
        </p:txBody>
      </p:sp>
      <p:sp>
        <p:nvSpPr>
          <p:cNvPr id="431" name="Retângulo: Cantos Arredondados 10"/>
          <p:cNvSpPr/>
          <p:nvPr/>
        </p:nvSpPr>
        <p:spPr>
          <a:xfrm>
            <a:off x="6123240" y="1287000"/>
            <a:ext cx="2372040" cy="549720"/>
          </a:xfrm>
          <a:prstGeom prst="roundRect">
            <a:avLst>
              <a:gd name="adj" fmla="val 16667"/>
            </a:avLst>
          </a:prstGeom>
          <a:solidFill>
            <a:srgbClr val="ffffff"/>
          </a:solidFill>
          <a:ln>
            <a:solidFill>
              <a:srgbClr val="4472c4"/>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1800" spc="-1" strike="noStrike">
                <a:solidFill>
                  <a:srgbClr val="000000"/>
                </a:solidFill>
                <a:latin typeface="Calibri"/>
                <a:ea typeface="Calibri"/>
              </a:rPr>
              <a:t>Acesso</a:t>
            </a:r>
            <a:endParaRPr b="0" lang="pt-BR" sz="1800" spc="-1" strike="noStrike">
              <a:latin typeface="Arial"/>
            </a:endParaRPr>
          </a:p>
        </p:txBody>
      </p:sp>
      <p:pic>
        <p:nvPicPr>
          <p:cNvPr id="432" name="Imagem 2" descr="Tela de computador com ícones coloridos&#10;&#10;Descrição gerada automaticamente"/>
          <p:cNvPicPr/>
          <p:nvPr/>
        </p:nvPicPr>
        <p:blipFill>
          <a:blip r:embed="rId1"/>
          <a:stretch/>
        </p:blipFill>
        <p:spPr>
          <a:xfrm>
            <a:off x="5076720" y="2522520"/>
            <a:ext cx="2764440" cy="1553400"/>
          </a:xfrm>
          <a:prstGeom prst="rect">
            <a:avLst/>
          </a:prstGeom>
          <a:ln w="0">
            <a:noFill/>
          </a:ln>
        </p:spPr>
      </p:pic>
      <p:pic>
        <p:nvPicPr>
          <p:cNvPr id="433" name="Gráfico 4" descr="Desbloquear com preenchimento sólido"/>
          <p:cNvPicPr/>
          <p:nvPr/>
        </p:nvPicPr>
        <p:blipFill>
          <a:blip r:embed="rId2"/>
          <a:stretch/>
        </p:blipFill>
        <p:spPr>
          <a:xfrm>
            <a:off x="5290200" y="2125440"/>
            <a:ext cx="1560960" cy="15609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4"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a:t>
            </a:r>
            <a:endParaRPr b="0" lang="pt-BR" sz="4000" spc="-1" strike="noStrike">
              <a:latin typeface="Arial"/>
            </a:endParaRPr>
          </a:p>
        </p:txBody>
      </p:sp>
      <p:sp>
        <p:nvSpPr>
          <p:cNvPr id="435" name="PlaceHolder 1"/>
          <p:cNvSpPr>
            <a:spLocks noGrp="1"/>
          </p:cNvSpPr>
          <p:nvPr>
            <p:ph type="sldNum" idx="4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85B82802-8CDE-45C7-8B26-894F9D096EFE}"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436" name="Imagem 4" descr="Logotipo&#10;&#10;Descrição gerada automaticamente"/>
          <p:cNvPicPr/>
          <p:nvPr/>
        </p:nvPicPr>
        <p:blipFill>
          <a:blip r:embed="rId1"/>
          <a:stretch/>
        </p:blipFill>
        <p:spPr>
          <a:xfrm>
            <a:off x="4893480" y="1369080"/>
            <a:ext cx="1783080" cy="1003680"/>
          </a:xfrm>
          <a:prstGeom prst="rect">
            <a:avLst/>
          </a:prstGeom>
          <a:ln w="0">
            <a:noFill/>
          </a:ln>
        </p:spPr>
      </p:pic>
      <p:grpSp>
        <p:nvGrpSpPr>
          <p:cNvPr id="437" name="Agrupar 17"/>
          <p:cNvGrpSpPr/>
          <p:nvPr/>
        </p:nvGrpSpPr>
        <p:grpSpPr>
          <a:xfrm>
            <a:off x="633960" y="1908000"/>
            <a:ext cx="8145360" cy="2577960"/>
            <a:chOff x="633960" y="1908000"/>
            <a:chExt cx="8145360" cy="2577960"/>
          </a:xfrm>
        </p:grpSpPr>
        <p:pic>
          <p:nvPicPr>
            <p:cNvPr id="438" name="Imagem 2" descr="Tela de computador com ícones coloridos&#10;&#10;Descrição gerada automaticamente"/>
            <p:cNvPicPr/>
            <p:nvPr/>
          </p:nvPicPr>
          <p:blipFill>
            <a:blip r:embed="rId2"/>
            <a:stretch/>
          </p:blipFill>
          <p:spPr>
            <a:xfrm>
              <a:off x="5788440" y="2468880"/>
              <a:ext cx="2990880" cy="1725840"/>
            </a:xfrm>
            <a:prstGeom prst="rect">
              <a:avLst/>
            </a:prstGeom>
            <a:ln w="0">
              <a:noFill/>
            </a:ln>
          </p:spPr>
        </p:pic>
        <p:sp>
          <p:nvSpPr>
            <p:cNvPr id="439" name="Seta: para a Direita 10"/>
            <p:cNvSpPr/>
            <p:nvPr/>
          </p:nvSpPr>
          <p:spPr>
            <a:xfrm>
              <a:off x="3166200" y="2674440"/>
              <a:ext cx="2210040" cy="657360"/>
            </a:xfrm>
            <a:prstGeom prst="rightArrow">
              <a:avLst>
                <a:gd name="adj1" fmla="val 50000"/>
                <a:gd name="adj2" fmla="val 50000"/>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sp>
          <p:nvSpPr>
            <p:cNvPr id="440" name="Seta: para a Direita 15"/>
            <p:cNvSpPr/>
            <p:nvPr/>
          </p:nvSpPr>
          <p:spPr>
            <a:xfrm rot="10800000">
              <a:off x="3015720" y="3505320"/>
              <a:ext cx="2210040" cy="657360"/>
            </a:xfrm>
            <a:prstGeom prst="rightArrow">
              <a:avLst>
                <a:gd name="adj1" fmla="val 50000"/>
                <a:gd name="adj2" fmla="val 50000"/>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pic>
          <p:nvPicPr>
            <p:cNvPr id="441" name="Imagem 2" descr="Computador com a imagem de um celular com texto preto sobre fundo branco&#10;&#10;Descrição gerada automaticamente"/>
            <p:cNvPicPr/>
            <p:nvPr/>
          </p:nvPicPr>
          <p:blipFill>
            <a:blip r:embed="rId3"/>
            <a:srcRect l="0" t="0" r="55841" b="415"/>
            <a:stretch/>
          </p:blipFill>
          <p:spPr>
            <a:xfrm>
              <a:off x="633960" y="1908000"/>
              <a:ext cx="2034720" cy="2577960"/>
            </a:xfrm>
            <a:prstGeom prst="rect">
              <a:avLst/>
            </a:prstGeom>
            <a:ln w="0">
              <a:noFill/>
            </a:ln>
          </p:spPr>
        </p:pic>
      </p:grpSp>
      <p:sp>
        <p:nvSpPr>
          <p:cNvPr id="442" name="Retângulo: Cantos Arredondados 12"/>
          <p:cNvSpPr/>
          <p:nvPr/>
        </p:nvSpPr>
        <p:spPr>
          <a:xfrm>
            <a:off x="2562120" y="1694160"/>
            <a:ext cx="1951200" cy="60336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buNone/>
            </a:pPr>
            <a:r>
              <a:rPr b="0" lang="pt-BR" sz="2000" spc="-1" strike="noStrike">
                <a:solidFill>
                  <a:srgbClr val="ffffff"/>
                </a:solidFill>
                <a:latin typeface="Calibri"/>
                <a:ea typeface="Calibri"/>
              </a:rPr>
              <a:t>TRANSACTION</a:t>
            </a:r>
            <a:endParaRPr b="0" lang="pt-BR" sz="2000" spc="-1" strike="noStrike">
              <a:latin typeface="Arial"/>
            </a:endParaRPr>
          </a:p>
        </p:txBody>
      </p:sp>
      <p:sp>
        <p:nvSpPr>
          <p:cNvPr id="443" name="Retângulo: Cantos Arredondados 19"/>
          <p:cNvSpPr/>
          <p:nvPr/>
        </p:nvSpPr>
        <p:spPr>
          <a:xfrm>
            <a:off x="2324880" y="4497480"/>
            <a:ext cx="3903120" cy="3985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Retorno: dados</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4" name="Google Shape;231;g116d3f5ae16_1_0"/>
          <p:cNvSpPr/>
          <p:nvPr/>
        </p:nvSpPr>
        <p:spPr>
          <a:xfrm>
            <a:off x="4501440" y="1481040"/>
            <a:ext cx="4080600" cy="732600"/>
          </a:xfrm>
          <a:prstGeom prst="rect">
            <a:avLst/>
          </a:prstGeom>
          <a:noFill/>
          <a:ln w="0">
            <a:noFill/>
          </a:ln>
        </p:spPr>
        <p:style>
          <a:lnRef idx="0"/>
          <a:fillRef idx="0"/>
          <a:effectRef idx="0"/>
          <a:fontRef idx="minor"/>
        </p:style>
        <p:txBody>
          <a:bodyPr tIns="91440" bIns="91440" anchor="ctr">
            <a:noAutofit/>
          </a:bodyPr>
          <a:p>
            <a:pPr>
              <a:lnSpc>
                <a:spcPct val="114000"/>
              </a:lnSpc>
              <a:spcBef>
                <a:spcPts val="1001"/>
              </a:spcBef>
              <a:buNone/>
            </a:pPr>
            <a:r>
              <a:rPr b="0" lang="en-US" sz="2400" spc="-1" strike="noStrike">
                <a:solidFill>
                  <a:srgbClr val="000000"/>
                </a:solidFill>
                <a:latin typeface="Calibri"/>
                <a:ea typeface="Calibri"/>
              </a:rPr>
              <a:t>Além disso ...</a:t>
            </a:r>
            <a:endParaRPr b="0" lang="pt-BR" sz="2400" spc="-1" strike="noStrike">
              <a:latin typeface="Arial"/>
            </a:endParaRPr>
          </a:p>
        </p:txBody>
      </p:sp>
      <p:sp>
        <p:nvSpPr>
          <p:cNvPr id="445"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a:t>
            </a:r>
            <a:endParaRPr b="0" lang="pt-BR" sz="4000" spc="-1" strike="noStrike">
              <a:latin typeface="Arial"/>
            </a:endParaRPr>
          </a:p>
        </p:txBody>
      </p:sp>
      <p:sp>
        <p:nvSpPr>
          <p:cNvPr id="446" name="PlaceHolder 1"/>
          <p:cNvSpPr>
            <a:spLocks noGrp="1"/>
          </p:cNvSpPr>
          <p:nvPr>
            <p:ph type="sldNum" idx="4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3F4B4B92-CD66-4598-A038-1B1D12D1DD41}"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447" name="Imagem 2" descr="Tela de computador com ícones coloridos&#10;&#10;Descrição gerada automaticamente"/>
          <p:cNvPicPr/>
          <p:nvPr/>
        </p:nvPicPr>
        <p:blipFill>
          <a:blip r:embed="rId1"/>
          <a:stretch/>
        </p:blipFill>
        <p:spPr>
          <a:xfrm>
            <a:off x="375120" y="1940400"/>
            <a:ext cx="3983040" cy="2286720"/>
          </a:xfrm>
          <a:prstGeom prst="rect">
            <a:avLst/>
          </a:prstGeom>
          <a:ln w="0">
            <a:noFill/>
          </a:ln>
        </p:spPr>
      </p:pic>
      <p:grpSp>
        <p:nvGrpSpPr>
          <p:cNvPr id="448" name="Agrupar 6"/>
          <p:cNvGrpSpPr/>
          <p:nvPr/>
        </p:nvGrpSpPr>
        <p:grpSpPr>
          <a:xfrm>
            <a:off x="4567680" y="3085200"/>
            <a:ext cx="3741480" cy="1401120"/>
            <a:chOff x="4567680" y="3085200"/>
            <a:chExt cx="3741480" cy="1401120"/>
          </a:xfrm>
        </p:grpSpPr>
        <p:sp>
          <p:nvSpPr>
            <p:cNvPr id="449" name="Retângulo: Cantos Arredondados 12"/>
            <p:cNvSpPr/>
            <p:nvPr/>
          </p:nvSpPr>
          <p:spPr>
            <a:xfrm>
              <a:off x="4567680" y="3085200"/>
              <a:ext cx="3741480" cy="614160"/>
            </a:xfrm>
            <a:prstGeom prst="roundRect">
              <a:avLst>
                <a:gd name="adj" fmla="val 16667"/>
              </a:avLst>
            </a:prstGeom>
            <a:solidFill>
              <a:srgbClr val="ffffff"/>
            </a:solidFill>
            <a:ln>
              <a:solidFill>
                <a:srgbClr val="ea4e60"/>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Proteção</a:t>
              </a:r>
              <a:endParaRPr b="0" lang="pt-BR" sz="2000" spc="-1" strike="noStrike">
                <a:latin typeface="Arial"/>
              </a:endParaRPr>
            </a:p>
          </p:txBody>
        </p:sp>
        <p:sp>
          <p:nvSpPr>
            <p:cNvPr id="450" name="Retângulo: Cantos Arredondados 13"/>
            <p:cNvSpPr/>
            <p:nvPr/>
          </p:nvSpPr>
          <p:spPr>
            <a:xfrm>
              <a:off x="4567680" y="3872160"/>
              <a:ext cx="3741480" cy="614160"/>
            </a:xfrm>
            <a:prstGeom prst="roundRect">
              <a:avLst>
                <a:gd name="adj" fmla="val 16667"/>
              </a:avLst>
            </a:prstGeom>
            <a:solidFill>
              <a:srgbClr val="ffffff"/>
            </a:solidFill>
            <a:ln>
              <a:solidFill>
                <a:srgbClr val="ea4e60"/>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Ciclo de vida de longo prazo</a:t>
              </a:r>
              <a:endParaRPr b="0" lang="pt-BR" sz="2000" spc="-1" strike="noStrike">
                <a:latin typeface="Arial"/>
              </a:endParaRPr>
            </a:p>
          </p:txBody>
        </p:sp>
      </p:grpSp>
      <p:sp>
        <p:nvSpPr>
          <p:cNvPr id="451" name="Balão de Fala: Retângulo com Cantos Arredondados 5"/>
          <p:cNvSpPr/>
          <p:nvPr/>
        </p:nvSpPr>
        <p:spPr>
          <a:xfrm>
            <a:off x="5807880" y="2416320"/>
            <a:ext cx="2814120" cy="614160"/>
          </a:xfrm>
          <a:prstGeom prst="wedgeRoundRectCallout">
            <a:avLst>
              <a:gd name="adj1" fmla="val -20833"/>
              <a:gd name="adj2" fmla="val 62500"/>
              <a:gd name="adj3"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lIns="90000" rIns="90000" tIns="45000" bIns="45000" anchor="ctr">
            <a:noAutofit/>
          </a:bodyPr>
          <a:p>
            <a:pPr algn="ctr">
              <a:lnSpc>
                <a:spcPct val="100000"/>
              </a:lnSpc>
              <a:buNone/>
            </a:pPr>
            <a:r>
              <a:rPr b="0" lang="pt-BR" sz="1800" spc="-1" strike="noStrike">
                <a:solidFill>
                  <a:srgbClr val="ffffff"/>
                </a:solidFill>
                <a:latin typeface="Arial"/>
                <a:ea typeface="Arial"/>
              </a:rPr>
              <a:t>Mal funcionamento</a:t>
            </a:r>
            <a:endParaRPr b="0" lang="pt-BR" sz="1800" spc="-1" strike="noStrike">
              <a:latin typeface="Arial"/>
            </a:endParaRPr>
          </a:p>
        </p:txBody>
      </p:sp>
      <p:sp>
        <p:nvSpPr>
          <p:cNvPr id="452" name="Balão de Fala: Retângulo com Cantos Arredondados 16"/>
          <p:cNvSpPr/>
          <p:nvPr/>
        </p:nvSpPr>
        <p:spPr>
          <a:xfrm>
            <a:off x="6454800" y="1791000"/>
            <a:ext cx="2318040" cy="624960"/>
          </a:xfrm>
          <a:prstGeom prst="wedgeRoundRectCallout">
            <a:avLst>
              <a:gd name="adj1" fmla="val -20833"/>
              <a:gd name="adj2" fmla="val 62500"/>
              <a:gd name="adj3" fmla="val 16667"/>
            </a:avLst>
          </a:prstGeom>
          <a:solidFill>
            <a:srgbClr val="ed7d3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800" spc="-1" strike="noStrike">
                <a:solidFill>
                  <a:srgbClr val="ffffff"/>
                </a:solidFill>
                <a:latin typeface="Arial"/>
                <a:ea typeface="Arial"/>
              </a:rPr>
              <a:t>Acesso</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53" name="Imagem 3" descr="Diagrama&#10;&#10;Descrição gerada automaticamente"/>
          <p:cNvPicPr/>
          <p:nvPr/>
        </p:nvPicPr>
        <p:blipFill>
          <a:blip r:embed="rId1"/>
          <a:srcRect l="0" t="0" r="29721" b="-276"/>
          <a:stretch/>
        </p:blipFill>
        <p:spPr>
          <a:xfrm>
            <a:off x="4807080" y="574920"/>
            <a:ext cx="4092480" cy="4521960"/>
          </a:xfrm>
          <a:prstGeom prst="rect">
            <a:avLst/>
          </a:prstGeom>
          <a:ln w="0">
            <a:noFill/>
          </a:ln>
        </p:spPr>
      </p:pic>
      <p:sp>
        <p:nvSpPr>
          <p:cNvPr id="454" name="Google Shape;231;g116d3f5ae16_1_0"/>
          <p:cNvSpPr/>
          <p:nvPr/>
        </p:nvSpPr>
        <p:spPr>
          <a:xfrm>
            <a:off x="630360" y="1707480"/>
            <a:ext cx="4080600" cy="732600"/>
          </a:xfrm>
          <a:prstGeom prst="rect">
            <a:avLst/>
          </a:prstGeom>
          <a:noFill/>
          <a:ln w="0">
            <a:noFill/>
          </a:ln>
        </p:spPr>
        <p:style>
          <a:lnRef idx="0"/>
          <a:fillRef idx="0"/>
          <a:effectRef idx="0"/>
          <a:fontRef idx="minor"/>
        </p:style>
        <p:txBody>
          <a:bodyPr tIns="91440" bIns="91440" anchor="ctr">
            <a:noAutofit/>
          </a:bodyPr>
          <a:p>
            <a:pPr>
              <a:lnSpc>
                <a:spcPct val="114000"/>
              </a:lnSpc>
              <a:spcBef>
                <a:spcPts val="1001"/>
              </a:spcBef>
              <a:buNone/>
            </a:pPr>
            <a:r>
              <a:rPr b="0" lang="en-US" sz="2400" spc="-1" strike="noStrike">
                <a:solidFill>
                  <a:srgbClr val="000000"/>
                </a:solidFill>
                <a:latin typeface="Calibri"/>
                <a:ea typeface="Calibri"/>
              </a:rPr>
              <a:t>Contexto: Universidade</a:t>
            </a:r>
            <a:endParaRPr b="0" lang="pt-BR" sz="2400" spc="-1" strike="noStrike">
              <a:latin typeface="Arial"/>
            </a:endParaRPr>
          </a:p>
        </p:txBody>
      </p:sp>
      <p:sp>
        <p:nvSpPr>
          <p:cNvPr id="455"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 - Exemplo</a:t>
            </a:r>
            <a:endParaRPr b="0" lang="pt-BR" sz="4000" spc="-1" strike="noStrike">
              <a:latin typeface="Arial"/>
            </a:endParaRPr>
          </a:p>
        </p:txBody>
      </p:sp>
      <p:sp>
        <p:nvSpPr>
          <p:cNvPr id="456" name="PlaceHolder 1"/>
          <p:cNvSpPr>
            <a:spLocks noGrp="1"/>
          </p:cNvSpPr>
          <p:nvPr>
            <p:ph type="sldNum" idx="4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1F7AE423-1B54-4A27-A879-67FB966B6EA9}"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457" name="CaixaDeTexto 1"/>
          <p:cNvSpPr/>
          <p:nvPr/>
        </p:nvSpPr>
        <p:spPr>
          <a:xfrm>
            <a:off x="871200" y="2840040"/>
            <a:ext cx="2742840" cy="2037960"/>
          </a:xfrm>
          <a:prstGeom prst="rect">
            <a:avLst/>
          </a:prstGeom>
          <a:noFill/>
          <a:ln w="0">
            <a:noFill/>
          </a:ln>
        </p:spPr>
        <p:style>
          <a:lnRef idx="0"/>
          <a:fillRef idx="0"/>
          <a:effectRef idx="0"/>
          <a:fontRef idx="minor"/>
        </p:style>
        <p:txBody>
          <a:bodyPr numCol="1" spcCol="0" anchor="t">
            <a:spAutoFit/>
          </a:bodyPr>
          <a:p>
            <a:pPr marL="285840" indent="-285840">
              <a:lnSpc>
                <a:spcPct val="100000"/>
              </a:lnSpc>
              <a:buClr>
                <a:srgbClr val="000000"/>
              </a:buClr>
              <a:buFont typeface="Arial"/>
              <a:buChar char="•"/>
            </a:pPr>
            <a:r>
              <a:rPr b="0" lang="pt-BR" sz="1600" spc="-1" strike="noStrike">
                <a:solidFill>
                  <a:srgbClr val="000000"/>
                </a:solidFill>
                <a:latin typeface="Calibri"/>
                <a:ea typeface="Arial"/>
              </a:rPr>
              <a:t>Nome completo</a:t>
            </a:r>
            <a:endParaRPr b="0" lang="pt-BR" sz="1600" spc="-1" strike="noStrike">
              <a:latin typeface="Arial"/>
            </a:endParaRPr>
          </a:p>
          <a:p>
            <a:pPr marL="285840" indent="-285840">
              <a:lnSpc>
                <a:spcPct val="100000"/>
              </a:lnSpc>
              <a:buClr>
                <a:srgbClr val="000000"/>
              </a:buClr>
              <a:buFont typeface="Arial"/>
              <a:buChar char="•"/>
            </a:pPr>
            <a:r>
              <a:rPr b="0" lang="pt-BR" sz="1600" spc="-1" strike="noStrike">
                <a:solidFill>
                  <a:srgbClr val="000000"/>
                </a:solidFill>
                <a:latin typeface="Calibri"/>
                <a:ea typeface="Arial"/>
              </a:rPr>
              <a:t>Matrícula</a:t>
            </a:r>
            <a:endParaRPr b="0" lang="pt-BR" sz="1600" spc="-1" strike="noStrike">
              <a:latin typeface="Arial"/>
            </a:endParaRPr>
          </a:p>
          <a:p>
            <a:pPr marL="285840" indent="-285840">
              <a:lnSpc>
                <a:spcPct val="100000"/>
              </a:lnSpc>
              <a:buClr>
                <a:srgbClr val="000000"/>
              </a:buClr>
              <a:buFont typeface="Arial"/>
              <a:buChar char="•"/>
            </a:pPr>
            <a:r>
              <a:rPr b="0" lang="pt-BR" sz="1600" spc="-1" strike="noStrike">
                <a:solidFill>
                  <a:srgbClr val="000000"/>
                </a:solidFill>
                <a:latin typeface="Calibri"/>
                <a:ea typeface="Arial"/>
              </a:rPr>
              <a:t>Endereço</a:t>
            </a:r>
            <a:endParaRPr b="0" lang="pt-BR" sz="1600" spc="-1" strike="noStrike">
              <a:latin typeface="Arial"/>
            </a:endParaRPr>
          </a:p>
          <a:p>
            <a:pPr marL="285840" indent="-285840">
              <a:lnSpc>
                <a:spcPct val="100000"/>
              </a:lnSpc>
              <a:buClr>
                <a:srgbClr val="000000"/>
              </a:buClr>
              <a:buFont typeface="Arial"/>
              <a:buChar char="•"/>
            </a:pPr>
            <a:r>
              <a:rPr b="0" lang="pt-BR" sz="1600" spc="-1" strike="noStrike">
                <a:solidFill>
                  <a:srgbClr val="000000"/>
                </a:solidFill>
                <a:latin typeface="Calibri"/>
                <a:ea typeface="Arial"/>
              </a:rPr>
              <a:t>Campus</a:t>
            </a:r>
            <a:endParaRPr b="0" lang="pt-BR" sz="1600" spc="-1" strike="noStrike">
              <a:latin typeface="Arial"/>
            </a:endParaRPr>
          </a:p>
          <a:p>
            <a:pPr marL="285840" indent="-285840">
              <a:lnSpc>
                <a:spcPct val="100000"/>
              </a:lnSpc>
              <a:buClr>
                <a:srgbClr val="000000"/>
              </a:buClr>
              <a:buFont typeface="Arial"/>
              <a:buChar char="•"/>
            </a:pPr>
            <a:r>
              <a:rPr b="0" lang="pt-BR" sz="1600" spc="-1" strike="noStrike">
                <a:solidFill>
                  <a:srgbClr val="000000"/>
                </a:solidFill>
                <a:latin typeface="Calibri"/>
                <a:ea typeface="Arial"/>
              </a:rPr>
              <a:t>Curso</a:t>
            </a:r>
            <a:endParaRPr b="0" lang="pt-BR" sz="1600" spc="-1" strike="noStrike">
              <a:latin typeface="Arial"/>
            </a:endParaRPr>
          </a:p>
          <a:p>
            <a:pPr marL="285840" indent="-285840">
              <a:lnSpc>
                <a:spcPct val="100000"/>
              </a:lnSpc>
              <a:buClr>
                <a:srgbClr val="000000"/>
              </a:buClr>
              <a:buFont typeface="Arial"/>
              <a:buChar char="•"/>
            </a:pPr>
            <a:r>
              <a:rPr b="0" lang="pt-BR" sz="1600" spc="-1" strike="noStrike">
                <a:solidFill>
                  <a:srgbClr val="000000"/>
                </a:solidFill>
                <a:latin typeface="Calibri"/>
                <a:ea typeface="Arial"/>
              </a:rPr>
              <a:t>Telefone</a:t>
            </a:r>
            <a:endParaRPr b="0" lang="pt-BR" sz="1600" spc="-1" strike="noStrike">
              <a:latin typeface="Arial"/>
            </a:endParaRPr>
          </a:p>
          <a:p>
            <a:pPr marL="285840" indent="-285840">
              <a:lnSpc>
                <a:spcPct val="100000"/>
              </a:lnSpc>
              <a:buClr>
                <a:srgbClr val="000000"/>
              </a:buClr>
              <a:buFont typeface="Arial"/>
              <a:buChar char="•"/>
            </a:pPr>
            <a:r>
              <a:rPr b="0" lang="pt-BR" sz="1600" spc="-1" strike="noStrike">
                <a:solidFill>
                  <a:srgbClr val="000000"/>
                </a:solidFill>
                <a:latin typeface="Calibri"/>
                <a:ea typeface="Arial"/>
              </a:rPr>
              <a:t>Email</a:t>
            </a:r>
            <a:endParaRPr b="0" lang="pt-BR" sz="1600" spc="-1" strike="noStrike">
              <a:latin typeface="Arial"/>
            </a:endParaRPr>
          </a:p>
          <a:p>
            <a:pPr marL="285840" indent="-285840">
              <a:lnSpc>
                <a:spcPct val="100000"/>
              </a:lnSpc>
              <a:buClr>
                <a:srgbClr val="000000"/>
              </a:buClr>
              <a:buFont typeface="Arial"/>
              <a:buChar char="•"/>
            </a:pPr>
            <a:r>
              <a:rPr b="0" lang="pt-BR" sz="1600" spc="-1" strike="noStrike">
                <a:solidFill>
                  <a:srgbClr val="000000"/>
                </a:solidFill>
                <a:latin typeface="Calibri"/>
                <a:ea typeface="Arial"/>
              </a:rPr>
              <a:t>...</a:t>
            </a:r>
            <a:endParaRPr b="0" lang="pt-BR" sz="1600" spc="-1" strike="noStrike">
              <a:latin typeface="Arial"/>
            </a:endParaRPr>
          </a:p>
        </p:txBody>
      </p:sp>
      <p:sp>
        <p:nvSpPr>
          <p:cNvPr id="458" name="Retângulo: Cantos Arredondados 14"/>
          <p:cNvSpPr/>
          <p:nvPr/>
        </p:nvSpPr>
        <p:spPr>
          <a:xfrm>
            <a:off x="595440" y="2621160"/>
            <a:ext cx="3486600" cy="2379240"/>
          </a:xfrm>
          <a:prstGeom prst="roundRect">
            <a:avLst>
              <a:gd name="adj" fmla="val 16667"/>
            </a:avLst>
          </a:prstGeom>
          <a:noFill/>
          <a:ln w="6350">
            <a:solidFill>
              <a:srgbClr val="ea4e6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59" name="Imagem 3" descr="Diagrama&#10;&#10;Descrição gerada automaticamente"/>
          <p:cNvPicPr/>
          <p:nvPr/>
        </p:nvPicPr>
        <p:blipFill>
          <a:blip r:embed="rId1"/>
          <a:srcRect l="0" t="0" r="29721" b="-276"/>
          <a:stretch/>
        </p:blipFill>
        <p:spPr>
          <a:xfrm>
            <a:off x="4807080" y="574920"/>
            <a:ext cx="4092480" cy="4521960"/>
          </a:xfrm>
          <a:prstGeom prst="rect">
            <a:avLst/>
          </a:prstGeom>
          <a:ln w="0">
            <a:noFill/>
          </a:ln>
        </p:spPr>
      </p:pic>
      <p:sp>
        <p:nvSpPr>
          <p:cNvPr id="460"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 - Exemplo</a:t>
            </a:r>
            <a:endParaRPr b="0" lang="pt-BR" sz="4000" spc="-1" strike="noStrike">
              <a:latin typeface="Arial"/>
            </a:endParaRPr>
          </a:p>
        </p:txBody>
      </p:sp>
      <p:sp>
        <p:nvSpPr>
          <p:cNvPr id="461" name="PlaceHolder 1"/>
          <p:cNvSpPr>
            <a:spLocks noGrp="1"/>
          </p:cNvSpPr>
          <p:nvPr>
            <p:ph type="sldNum" idx="4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C62E259A-0F50-4DD9-8157-55A17E7EF9DD}"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462" name="Balão de Fala: Retângulo com Cantos Arredondados 8"/>
          <p:cNvSpPr/>
          <p:nvPr/>
        </p:nvSpPr>
        <p:spPr>
          <a:xfrm>
            <a:off x="524160" y="1855800"/>
            <a:ext cx="2318040" cy="624960"/>
          </a:xfrm>
          <a:prstGeom prst="wedgeRoundRectCallout">
            <a:avLst>
              <a:gd name="adj1" fmla="val -20833"/>
              <a:gd name="adj2" fmla="val 62500"/>
              <a:gd name="adj3" fmla="val 16667"/>
            </a:avLst>
          </a:prstGeom>
          <a:solidFill>
            <a:srgbClr val="ed7d3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800" spc="-1" strike="noStrike">
                <a:solidFill>
                  <a:srgbClr val="ffffff"/>
                </a:solidFill>
                <a:latin typeface="Arial"/>
              </a:rPr>
              <a:t>Definição</a:t>
            </a:r>
            <a:endParaRPr b="0" lang="pt-BR" sz="1800" spc="-1" strike="noStrike">
              <a:latin typeface="Arial"/>
            </a:endParaRPr>
          </a:p>
        </p:txBody>
      </p:sp>
      <p:sp>
        <p:nvSpPr>
          <p:cNvPr id="463" name="Seta: para a Direita 1"/>
          <p:cNvSpPr/>
          <p:nvPr/>
        </p:nvSpPr>
        <p:spPr>
          <a:xfrm>
            <a:off x="4622040" y="4184280"/>
            <a:ext cx="1067040" cy="323280"/>
          </a:xfrm>
          <a:prstGeom prst="rightArrow">
            <a:avLst>
              <a:gd name="adj1" fmla="val 50000"/>
              <a:gd name="adj2" fmla="val 50000"/>
            </a:avLst>
          </a:prstGeom>
          <a:solidFill>
            <a:srgbClr val="ed7d3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grpSp>
        <p:nvGrpSpPr>
          <p:cNvPr id="464" name="Agrupar 5"/>
          <p:cNvGrpSpPr/>
          <p:nvPr/>
        </p:nvGrpSpPr>
        <p:grpSpPr>
          <a:xfrm>
            <a:off x="595440" y="2621160"/>
            <a:ext cx="3486600" cy="2504520"/>
            <a:chOff x="595440" y="2621160"/>
            <a:chExt cx="3486600" cy="2504520"/>
          </a:xfrm>
        </p:grpSpPr>
        <p:sp>
          <p:nvSpPr>
            <p:cNvPr id="465" name="CaixaDeTexto 1"/>
            <p:cNvSpPr/>
            <p:nvPr/>
          </p:nvSpPr>
          <p:spPr>
            <a:xfrm>
              <a:off x="871200" y="2840040"/>
              <a:ext cx="2742840" cy="2285640"/>
            </a:xfrm>
            <a:prstGeom prst="rect">
              <a:avLst/>
            </a:prstGeom>
            <a:noFill/>
            <a:ln w="6350">
              <a:noFill/>
            </a:ln>
          </p:spPr>
          <p:style>
            <a:lnRef idx="0"/>
            <a:fillRef idx="0"/>
            <a:effectRef idx="0"/>
            <a:fontRef idx="minor"/>
          </p:style>
          <p:txBody>
            <a:bodyPr numCol="1" spcCol="0" anchor="t">
              <a:spAutoFit/>
            </a:bodyPr>
            <a:p>
              <a:pPr marL="285840" indent="-285840">
                <a:lnSpc>
                  <a:spcPct val="100000"/>
                </a:lnSpc>
                <a:buClr>
                  <a:srgbClr val="000000"/>
                </a:buClr>
                <a:buFont typeface="Arial"/>
                <a:buChar char="•"/>
              </a:pPr>
              <a:r>
                <a:rPr b="0" lang="pt-BR" sz="2400" spc="-1" strike="noStrike">
                  <a:solidFill>
                    <a:srgbClr val="000000"/>
                  </a:solidFill>
                  <a:latin typeface="Calibri"/>
                  <a:ea typeface="Arial"/>
                </a:rPr>
                <a:t>Estudantes</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Cursos</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Seção</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Pré-requisitos</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Report da grade</a:t>
              </a:r>
              <a:endParaRPr b="0" lang="pt-BR" sz="2400" spc="-1" strike="noStrike">
                <a:latin typeface="Arial"/>
              </a:endParaRPr>
            </a:p>
          </p:txBody>
        </p:sp>
        <p:sp>
          <p:nvSpPr>
            <p:cNvPr id="466" name="Retângulo: Cantos Arredondados 16"/>
            <p:cNvSpPr/>
            <p:nvPr/>
          </p:nvSpPr>
          <p:spPr>
            <a:xfrm>
              <a:off x="595440" y="2621160"/>
              <a:ext cx="3486600" cy="2379240"/>
            </a:xfrm>
            <a:prstGeom prst="roundRect">
              <a:avLst>
                <a:gd name="adj" fmla="val 16667"/>
              </a:avLst>
            </a:prstGeom>
            <a:noFill/>
            <a:ln w="6350">
              <a:solidFill>
                <a:srgbClr val="ffab40">
                  <a:lumMod val="75000"/>
                </a:srgbClr>
              </a:solidFill>
              <a:round/>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7"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 - Exemplo</a:t>
            </a:r>
            <a:endParaRPr b="0" lang="pt-BR" sz="4000" spc="-1" strike="noStrike">
              <a:latin typeface="Arial"/>
            </a:endParaRPr>
          </a:p>
        </p:txBody>
      </p:sp>
      <p:sp>
        <p:nvSpPr>
          <p:cNvPr id="468" name="PlaceHolder 1"/>
          <p:cNvSpPr>
            <a:spLocks noGrp="1"/>
          </p:cNvSpPr>
          <p:nvPr>
            <p:ph type="sldNum" idx="4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E34C025E-2911-4B86-942C-1BDF770969B1}"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469" name="Balão de Fala: Retângulo com Cantos Arredondados 8"/>
          <p:cNvSpPr/>
          <p:nvPr/>
        </p:nvSpPr>
        <p:spPr>
          <a:xfrm>
            <a:off x="524160" y="1855800"/>
            <a:ext cx="2318040" cy="624960"/>
          </a:xfrm>
          <a:prstGeom prst="wedgeRoundRectCallout">
            <a:avLst>
              <a:gd name="adj1" fmla="val -20833"/>
              <a:gd name="adj2" fmla="val 62500"/>
              <a:gd name="adj3" fmla="val 16667"/>
            </a:avLst>
          </a:prstGeom>
          <a:solidFill>
            <a:srgbClr val="ed7d3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800" spc="-1" strike="noStrike">
                <a:solidFill>
                  <a:srgbClr val="ffffff"/>
                </a:solidFill>
                <a:latin typeface="Arial"/>
              </a:rPr>
              <a:t>Definição</a:t>
            </a:r>
            <a:endParaRPr b="0" lang="pt-BR" sz="1800" spc="-1" strike="noStrike">
              <a:latin typeface="Arial"/>
            </a:endParaRPr>
          </a:p>
        </p:txBody>
      </p:sp>
      <p:grpSp>
        <p:nvGrpSpPr>
          <p:cNvPr id="470" name="Agrupar 5"/>
          <p:cNvGrpSpPr/>
          <p:nvPr/>
        </p:nvGrpSpPr>
        <p:grpSpPr>
          <a:xfrm>
            <a:off x="595440" y="2621160"/>
            <a:ext cx="3486600" cy="2504520"/>
            <a:chOff x="595440" y="2621160"/>
            <a:chExt cx="3486600" cy="2504520"/>
          </a:xfrm>
        </p:grpSpPr>
        <p:sp>
          <p:nvSpPr>
            <p:cNvPr id="471" name="CaixaDeTexto 1"/>
            <p:cNvSpPr/>
            <p:nvPr/>
          </p:nvSpPr>
          <p:spPr>
            <a:xfrm>
              <a:off x="871200" y="2840040"/>
              <a:ext cx="2742840" cy="2285640"/>
            </a:xfrm>
            <a:prstGeom prst="rect">
              <a:avLst/>
            </a:prstGeom>
            <a:noFill/>
            <a:ln w="0">
              <a:noFill/>
            </a:ln>
          </p:spPr>
          <p:style>
            <a:lnRef idx="0"/>
            <a:fillRef idx="0"/>
            <a:effectRef idx="0"/>
            <a:fontRef idx="minor"/>
          </p:style>
          <p:txBody>
            <a:bodyPr numCol="1" spcCol="0" anchor="t">
              <a:spAutoFit/>
            </a:bodyPr>
            <a:p>
              <a:pPr marL="285840" indent="-285840">
                <a:lnSpc>
                  <a:spcPct val="100000"/>
                </a:lnSpc>
                <a:buClr>
                  <a:srgbClr val="000000"/>
                </a:buClr>
                <a:buFont typeface="Arial"/>
                <a:buChar char="•"/>
              </a:pPr>
              <a:r>
                <a:rPr b="0" lang="pt-BR" sz="2400" spc="-1" strike="noStrike">
                  <a:solidFill>
                    <a:srgbClr val="000000"/>
                  </a:solidFill>
                  <a:latin typeface="Calibri"/>
                  <a:ea typeface="Arial"/>
                </a:rPr>
                <a:t>Estudantes</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Cursos</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Seção</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Pré-requisitos</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Report da grade</a:t>
              </a:r>
              <a:endParaRPr b="0" lang="pt-BR" sz="2400" spc="-1" strike="noStrike">
                <a:latin typeface="Arial"/>
              </a:endParaRPr>
            </a:p>
          </p:txBody>
        </p:sp>
        <p:sp>
          <p:nvSpPr>
            <p:cNvPr id="472" name="Retângulo: Cantos Arredondados 16"/>
            <p:cNvSpPr/>
            <p:nvPr/>
          </p:nvSpPr>
          <p:spPr>
            <a:xfrm>
              <a:off x="595440" y="2621160"/>
              <a:ext cx="3486600" cy="2379240"/>
            </a:xfrm>
            <a:prstGeom prst="roundRect">
              <a:avLst>
                <a:gd name="adj" fmla="val 16667"/>
              </a:avLst>
            </a:prstGeom>
            <a:noFill/>
            <a:ln w="6350">
              <a:solidFill>
                <a:srgbClr val="ffab40">
                  <a:lumMod val="75000"/>
                </a:srgbClr>
              </a:solidFill>
              <a:round/>
            </a:ln>
          </p:spPr>
          <p:style>
            <a:lnRef idx="2">
              <a:schemeClr val="accent1">
                <a:shade val="50000"/>
              </a:schemeClr>
            </a:lnRef>
            <a:fillRef idx="1">
              <a:schemeClr val="accent1"/>
            </a:fillRef>
            <a:effectRef idx="0">
              <a:schemeClr val="accent1"/>
            </a:effectRef>
            <a:fontRef idx="minor"/>
          </p:style>
        </p:sp>
      </p:grpSp>
      <p:pic>
        <p:nvPicPr>
          <p:cNvPr id="473" name="Imagem 4" descr="Tabela&#10;&#10;Descrição gerada automaticamente"/>
          <p:cNvPicPr/>
          <p:nvPr/>
        </p:nvPicPr>
        <p:blipFill>
          <a:blip r:embed="rId1"/>
          <a:stretch/>
        </p:blipFill>
        <p:spPr>
          <a:xfrm>
            <a:off x="5766840" y="579240"/>
            <a:ext cx="2742840" cy="813960"/>
          </a:xfrm>
          <a:prstGeom prst="rect">
            <a:avLst/>
          </a:prstGeom>
          <a:ln w="0">
            <a:noFill/>
          </a:ln>
        </p:spPr>
      </p:pic>
      <p:pic>
        <p:nvPicPr>
          <p:cNvPr id="474" name="Imagem 7" descr="Tabela&#10;&#10;Descrição gerada automaticamente"/>
          <p:cNvPicPr/>
          <p:nvPr/>
        </p:nvPicPr>
        <p:blipFill>
          <a:blip r:embed="rId2"/>
          <a:stretch/>
        </p:blipFill>
        <p:spPr>
          <a:xfrm>
            <a:off x="3211200" y="1480680"/>
            <a:ext cx="2742840" cy="909360"/>
          </a:xfrm>
          <a:prstGeom prst="rect">
            <a:avLst/>
          </a:prstGeom>
          <a:ln w="0">
            <a:noFill/>
          </a:ln>
        </p:spPr>
      </p:pic>
      <p:pic>
        <p:nvPicPr>
          <p:cNvPr id="475" name="Imagem 9" descr="Tabela&#10;&#10;Descrição gerada automaticamente"/>
          <p:cNvPicPr/>
          <p:nvPr/>
        </p:nvPicPr>
        <p:blipFill>
          <a:blip r:embed="rId3"/>
          <a:stretch/>
        </p:blipFill>
        <p:spPr>
          <a:xfrm>
            <a:off x="6090120" y="2069280"/>
            <a:ext cx="2742840" cy="1112040"/>
          </a:xfrm>
          <a:prstGeom prst="rect">
            <a:avLst/>
          </a:prstGeom>
          <a:ln w="0">
            <a:noFill/>
          </a:ln>
        </p:spPr>
      </p:pic>
      <p:pic>
        <p:nvPicPr>
          <p:cNvPr id="476" name="Imagem 10" descr="Tabela&#10;&#10;Descrição gerada automaticamente"/>
          <p:cNvPicPr/>
          <p:nvPr/>
        </p:nvPicPr>
        <p:blipFill>
          <a:blip r:embed="rId4"/>
          <a:stretch/>
        </p:blipFill>
        <p:spPr>
          <a:xfrm>
            <a:off x="4257000" y="3289320"/>
            <a:ext cx="2149920" cy="1141560"/>
          </a:xfrm>
          <a:prstGeom prst="rect">
            <a:avLst/>
          </a:prstGeom>
          <a:ln w="0">
            <a:noFill/>
          </a:ln>
        </p:spPr>
      </p:pic>
      <p:pic>
        <p:nvPicPr>
          <p:cNvPr id="477" name="Imagem 11" descr="Tabela&#10;&#10;Descrição gerada automaticamente"/>
          <p:cNvPicPr/>
          <p:nvPr/>
        </p:nvPicPr>
        <p:blipFill>
          <a:blip r:embed="rId5"/>
          <a:stretch/>
        </p:blipFill>
        <p:spPr>
          <a:xfrm>
            <a:off x="6694200" y="3861360"/>
            <a:ext cx="2095920" cy="8816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8"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 - Exemplo</a:t>
            </a:r>
            <a:endParaRPr b="0" lang="pt-BR" sz="4000" spc="-1" strike="noStrike">
              <a:latin typeface="Arial"/>
            </a:endParaRPr>
          </a:p>
        </p:txBody>
      </p:sp>
      <p:sp>
        <p:nvSpPr>
          <p:cNvPr id="479" name="PlaceHolder 1"/>
          <p:cNvSpPr>
            <a:spLocks noGrp="1"/>
          </p:cNvSpPr>
          <p:nvPr>
            <p:ph type="sldNum" idx="4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9627B7DC-1AFF-4BD2-B2E2-F9B514BA2003}"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480" name="Balão de Fala: Retângulo com Cantos Arredondados 8"/>
          <p:cNvSpPr/>
          <p:nvPr/>
        </p:nvSpPr>
        <p:spPr>
          <a:xfrm>
            <a:off x="524160" y="1855800"/>
            <a:ext cx="2318040" cy="624960"/>
          </a:xfrm>
          <a:prstGeom prst="wedgeRoundRectCallout">
            <a:avLst>
              <a:gd name="adj1" fmla="val -20833"/>
              <a:gd name="adj2" fmla="val 62500"/>
              <a:gd name="adj3" fmla="val 16667"/>
            </a:avLst>
          </a:prstGeom>
          <a:solidFill>
            <a:srgbClr val="ed7d3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800" spc="-1" strike="noStrike">
                <a:solidFill>
                  <a:srgbClr val="ffffff"/>
                </a:solidFill>
                <a:latin typeface="Arial"/>
              </a:rPr>
              <a:t>Definição</a:t>
            </a:r>
            <a:endParaRPr b="0" lang="pt-BR" sz="1800" spc="-1" strike="noStrike">
              <a:latin typeface="Arial"/>
            </a:endParaRPr>
          </a:p>
        </p:txBody>
      </p:sp>
      <p:grpSp>
        <p:nvGrpSpPr>
          <p:cNvPr id="481" name="Agrupar 5"/>
          <p:cNvGrpSpPr/>
          <p:nvPr/>
        </p:nvGrpSpPr>
        <p:grpSpPr>
          <a:xfrm>
            <a:off x="595440" y="2621160"/>
            <a:ext cx="3486600" cy="2504520"/>
            <a:chOff x="595440" y="2621160"/>
            <a:chExt cx="3486600" cy="2504520"/>
          </a:xfrm>
        </p:grpSpPr>
        <p:sp>
          <p:nvSpPr>
            <p:cNvPr id="482" name="CaixaDeTexto 1"/>
            <p:cNvSpPr/>
            <p:nvPr/>
          </p:nvSpPr>
          <p:spPr>
            <a:xfrm>
              <a:off x="871200" y="2840040"/>
              <a:ext cx="2742840" cy="2285640"/>
            </a:xfrm>
            <a:prstGeom prst="rect">
              <a:avLst/>
            </a:prstGeom>
            <a:noFill/>
            <a:ln w="0">
              <a:noFill/>
            </a:ln>
          </p:spPr>
          <p:style>
            <a:lnRef idx="0"/>
            <a:fillRef idx="0"/>
            <a:effectRef idx="0"/>
            <a:fontRef idx="minor"/>
          </p:style>
          <p:txBody>
            <a:bodyPr numCol="1" spcCol="0" anchor="t">
              <a:spAutoFit/>
            </a:bodyPr>
            <a:p>
              <a:pPr marL="285840" indent="-285840">
                <a:lnSpc>
                  <a:spcPct val="100000"/>
                </a:lnSpc>
                <a:buClr>
                  <a:srgbClr val="000000"/>
                </a:buClr>
                <a:buFont typeface="Arial"/>
                <a:buChar char="•"/>
              </a:pPr>
              <a:r>
                <a:rPr b="0" lang="pt-BR" sz="2400" spc="-1" strike="noStrike">
                  <a:solidFill>
                    <a:srgbClr val="000000"/>
                  </a:solidFill>
                  <a:latin typeface="Calibri"/>
                  <a:ea typeface="Arial"/>
                </a:rPr>
                <a:t>Estudantes</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Cursos</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Seção</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Pré-requisitos</a:t>
              </a:r>
              <a:endParaRPr b="0" lang="pt-BR" sz="2400" spc="-1" strike="noStrike">
                <a:latin typeface="Arial"/>
              </a:endParaRPr>
            </a:p>
            <a:p>
              <a:pPr marL="285840" indent="-285840">
                <a:lnSpc>
                  <a:spcPct val="100000"/>
                </a:lnSpc>
                <a:buClr>
                  <a:srgbClr val="000000"/>
                </a:buClr>
                <a:buFont typeface="Arial"/>
                <a:buChar char="•"/>
              </a:pPr>
              <a:r>
                <a:rPr b="0" lang="pt-BR" sz="2400" spc="-1" strike="noStrike">
                  <a:solidFill>
                    <a:srgbClr val="000000"/>
                  </a:solidFill>
                  <a:latin typeface="Calibri"/>
                  <a:ea typeface="Arial"/>
                </a:rPr>
                <a:t>Report da grade</a:t>
              </a:r>
              <a:endParaRPr b="0" lang="pt-BR" sz="2400" spc="-1" strike="noStrike">
                <a:latin typeface="Arial"/>
              </a:endParaRPr>
            </a:p>
          </p:txBody>
        </p:sp>
        <p:sp>
          <p:nvSpPr>
            <p:cNvPr id="483" name="Retângulo: Cantos Arredondados 16"/>
            <p:cNvSpPr/>
            <p:nvPr/>
          </p:nvSpPr>
          <p:spPr>
            <a:xfrm>
              <a:off x="595440" y="2621160"/>
              <a:ext cx="3486600" cy="2379240"/>
            </a:xfrm>
            <a:prstGeom prst="roundRect">
              <a:avLst>
                <a:gd name="adj" fmla="val 16667"/>
              </a:avLst>
            </a:prstGeom>
            <a:noFill/>
            <a:ln w="6350">
              <a:solidFill>
                <a:srgbClr val="ffab40">
                  <a:lumMod val="75000"/>
                </a:srgbClr>
              </a:solidFill>
              <a:round/>
            </a:ln>
          </p:spPr>
          <p:style>
            <a:lnRef idx="2">
              <a:schemeClr val="accent1">
                <a:shade val="50000"/>
              </a:schemeClr>
            </a:lnRef>
            <a:fillRef idx="1">
              <a:schemeClr val="accent1"/>
            </a:fillRef>
            <a:effectRef idx="0">
              <a:schemeClr val="accent1"/>
            </a:effectRef>
            <a:fontRef idx="minor"/>
          </p:style>
        </p:sp>
      </p:grpSp>
      <p:pic>
        <p:nvPicPr>
          <p:cNvPr id="484" name="Imagem 4" descr="Tabela&#10;&#10;Descrição gerada automaticamente"/>
          <p:cNvPicPr/>
          <p:nvPr/>
        </p:nvPicPr>
        <p:blipFill>
          <a:blip r:embed="rId1"/>
          <a:stretch/>
        </p:blipFill>
        <p:spPr>
          <a:xfrm>
            <a:off x="5766840" y="579240"/>
            <a:ext cx="2742840" cy="813960"/>
          </a:xfrm>
          <a:prstGeom prst="rect">
            <a:avLst/>
          </a:prstGeom>
          <a:ln w="0">
            <a:noFill/>
          </a:ln>
        </p:spPr>
      </p:pic>
      <p:pic>
        <p:nvPicPr>
          <p:cNvPr id="485" name="Imagem 7" descr="Tabela&#10;&#10;Descrição gerada automaticamente"/>
          <p:cNvPicPr/>
          <p:nvPr/>
        </p:nvPicPr>
        <p:blipFill>
          <a:blip r:embed="rId2"/>
          <a:stretch/>
        </p:blipFill>
        <p:spPr>
          <a:xfrm>
            <a:off x="3211200" y="1480680"/>
            <a:ext cx="2742840" cy="909360"/>
          </a:xfrm>
          <a:prstGeom prst="rect">
            <a:avLst/>
          </a:prstGeom>
          <a:ln w="0">
            <a:noFill/>
          </a:ln>
        </p:spPr>
      </p:pic>
      <p:pic>
        <p:nvPicPr>
          <p:cNvPr id="486" name="Imagem 9" descr="Tabela&#10;&#10;Descrição gerada automaticamente"/>
          <p:cNvPicPr/>
          <p:nvPr/>
        </p:nvPicPr>
        <p:blipFill>
          <a:blip r:embed="rId3"/>
          <a:stretch/>
        </p:blipFill>
        <p:spPr>
          <a:xfrm>
            <a:off x="6090120" y="2069280"/>
            <a:ext cx="2742840" cy="1112040"/>
          </a:xfrm>
          <a:prstGeom prst="rect">
            <a:avLst/>
          </a:prstGeom>
          <a:ln w="0">
            <a:noFill/>
          </a:ln>
        </p:spPr>
      </p:pic>
      <p:pic>
        <p:nvPicPr>
          <p:cNvPr id="487" name="Imagem 10" descr="Tabela&#10;&#10;Descrição gerada automaticamente"/>
          <p:cNvPicPr/>
          <p:nvPr/>
        </p:nvPicPr>
        <p:blipFill>
          <a:blip r:embed="rId4"/>
          <a:stretch/>
        </p:blipFill>
        <p:spPr>
          <a:xfrm>
            <a:off x="4257000" y="3289320"/>
            <a:ext cx="2149920" cy="1141560"/>
          </a:xfrm>
          <a:prstGeom prst="rect">
            <a:avLst/>
          </a:prstGeom>
          <a:ln w="0">
            <a:noFill/>
          </a:ln>
        </p:spPr>
      </p:pic>
      <p:pic>
        <p:nvPicPr>
          <p:cNvPr id="488" name="Imagem 11" descr="Tabela&#10;&#10;Descrição gerada automaticamente"/>
          <p:cNvPicPr/>
          <p:nvPr/>
        </p:nvPicPr>
        <p:blipFill>
          <a:blip r:embed="rId5"/>
          <a:stretch/>
        </p:blipFill>
        <p:spPr>
          <a:xfrm>
            <a:off x="6694200" y="3861360"/>
            <a:ext cx="2095920" cy="881640"/>
          </a:xfrm>
          <a:prstGeom prst="rect">
            <a:avLst/>
          </a:prstGeom>
          <a:ln w="0">
            <a:noFill/>
          </a:ln>
        </p:spPr>
      </p:pic>
      <p:sp>
        <p:nvSpPr>
          <p:cNvPr id="489" name="Balão de Fala: Retângulo com Cantos Arredondados 1"/>
          <p:cNvSpPr/>
          <p:nvPr/>
        </p:nvSpPr>
        <p:spPr>
          <a:xfrm>
            <a:off x="3219840" y="2567520"/>
            <a:ext cx="2070000" cy="624960"/>
          </a:xfrm>
          <a:prstGeom prst="wedgeRoundRectCallout">
            <a:avLst>
              <a:gd name="adj1" fmla="val -20833"/>
              <a:gd name="adj2" fmla="val 62500"/>
              <a:gd name="adj3"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1400" spc="-1" strike="noStrike">
                <a:solidFill>
                  <a:srgbClr val="000000"/>
                </a:solidFill>
                <a:latin typeface="Arial"/>
                <a:ea typeface="Arial"/>
              </a:rPr>
              <a:t>Tipos de dado</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90" name="Imagem 3" descr="Diagrama&#10;&#10;Descrição gerada automaticamente"/>
          <p:cNvPicPr/>
          <p:nvPr/>
        </p:nvPicPr>
        <p:blipFill>
          <a:blip r:embed="rId1"/>
          <a:srcRect l="0" t="0" r="29721" b="-276"/>
          <a:stretch/>
        </p:blipFill>
        <p:spPr>
          <a:xfrm>
            <a:off x="4807080" y="574920"/>
            <a:ext cx="4092480" cy="4521960"/>
          </a:xfrm>
          <a:prstGeom prst="rect">
            <a:avLst/>
          </a:prstGeom>
          <a:ln w="0">
            <a:noFill/>
          </a:ln>
        </p:spPr>
      </p:pic>
      <p:sp>
        <p:nvSpPr>
          <p:cNvPr id="491"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 - Exemplo</a:t>
            </a:r>
            <a:endParaRPr b="0" lang="pt-BR" sz="4000" spc="-1" strike="noStrike">
              <a:latin typeface="Arial"/>
            </a:endParaRPr>
          </a:p>
        </p:txBody>
      </p:sp>
      <p:sp>
        <p:nvSpPr>
          <p:cNvPr id="492" name="PlaceHolder 1"/>
          <p:cNvSpPr>
            <a:spLocks noGrp="1"/>
          </p:cNvSpPr>
          <p:nvPr>
            <p:ph type="sldNum" idx="50"/>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5E231483-62CF-449F-BBB3-79D6D1ABD5DE}"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493" name="Balão de Fala: Retângulo com Cantos Arredondados 8"/>
          <p:cNvSpPr/>
          <p:nvPr/>
        </p:nvSpPr>
        <p:spPr>
          <a:xfrm>
            <a:off x="524160" y="1855800"/>
            <a:ext cx="2318040" cy="624960"/>
          </a:xfrm>
          <a:prstGeom prst="wedgeRoundRectCallout">
            <a:avLst>
              <a:gd name="adj1" fmla="val -20833"/>
              <a:gd name="adj2" fmla="val 62500"/>
              <a:gd name="adj3" fmla="val 16667"/>
            </a:avLst>
          </a:prstGeom>
          <a:solidFill>
            <a:srgbClr val="ffffff"/>
          </a:solidFill>
          <a:ln>
            <a:solidFill>
              <a:srgbClr val="ffab40">
                <a:lumMod val="75000"/>
              </a:srgbClr>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1" lang="pt-BR" sz="2400" spc="-1" strike="noStrike">
                <a:solidFill>
                  <a:srgbClr val="000000"/>
                </a:solidFill>
                <a:latin typeface="Arial"/>
              </a:rPr>
              <a:t>Metadados</a:t>
            </a:r>
            <a:endParaRPr b="0" lang="pt-BR" sz="2400" spc="-1" strike="noStrike">
              <a:latin typeface="Arial"/>
            </a:endParaRPr>
          </a:p>
        </p:txBody>
      </p:sp>
      <p:sp>
        <p:nvSpPr>
          <p:cNvPr id="494" name="Seta: para a Direita 1"/>
          <p:cNvSpPr/>
          <p:nvPr/>
        </p:nvSpPr>
        <p:spPr>
          <a:xfrm>
            <a:off x="4622040" y="4184280"/>
            <a:ext cx="1067040" cy="323280"/>
          </a:xfrm>
          <a:prstGeom prst="rightArrow">
            <a:avLst>
              <a:gd name="adj1" fmla="val 50000"/>
              <a:gd name="adj2" fmla="val 50000"/>
            </a:avLst>
          </a:prstGeom>
          <a:solidFill>
            <a:srgbClr val="ed7d3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sp>
        <p:nvSpPr>
          <p:cNvPr id="495" name="CaixaDeTexto 1"/>
          <p:cNvSpPr/>
          <p:nvPr/>
        </p:nvSpPr>
        <p:spPr>
          <a:xfrm>
            <a:off x="784800" y="3088080"/>
            <a:ext cx="3120120" cy="1919880"/>
          </a:xfrm>
          <a:prstGeom prst="rect">
            <a:avLst/>
          </a:prstGeom>
          <a:noFill/>
          <a:ln>
            <a:noFill/>
          </a:ln>
        </p:spPr>
        <p:style>
          <a:lnRef idx="2">
            <a:schemeClr val="accent3"/>
          </a:lnRef>
          <a:fillRef idx="1">
            <a:schemeClr val="lt1"/>
          </a:fillRef>
          <a:effectRef idx="0">
            <a:schemeClr val="accent3"/>
          </a:effectRef>
          <a:fontRef idx="minor"/>
        </p:style>
        <p:txBody>
          <a:bodyPr numCol="1" spcCol="0" anchor="t">
            <a:spAutoFit/>
          </a:bodyPr>
          <a:p>
            <a:pPr algn="ctr">
              <a:lnSpc>
                <a:spcPct val="100000"/>
              </a:lnSpc>
              <a:buNone/>
            </a:pPr>
            <a:r>
              <a:rPr b="0" lang="pt-BR" sz="2400" spc="-1" strike="noStrike">
                <a:solidFill>
                  <a:srgbClr val="000000"/>
                </a:solidFill>
                <a:latin typeface="Calibri"/>
                <a:ea typeface="Arial"/>
              </a:rPr>
              <a:t>Informações que fornecem uma descrição concisa dos dados contidos no BD</a:t>
            </a:r>
            <a:endParaRPr b="0" lang="pt-BR" sz="2400" spc="-1" strike="noStrike">
              <a:latin typeface="Arial"/>
            </a:endParaRPr>
          </a:p>
        </p:txBody>
      </p:sp>
      <p:sp>
        <p:nvSpPr>
          <p:cNvPr id="496" name="Retângulo: Cantos Arredondados 16"/>
          <p:cNvSpPr/>
          <p:nvPr/>
        </p:nvSpPr>
        <p:spPr>
          <a:xfrm>
            <a:off x="595440" y="2707560"/>
            <a:ext cx="3486600" cy="2292840"/>
          </a:xfrm>
          <a:prstGeom prst="roundRect">
            <a:avLst>
              <a:gd name="adj" fmla="val 16667"/>
            </a:avLst>
          </a:prstGeom>
          <a:noFill/>
          <a:ln>
            <a:solidFill>
              <a:srgbClr val="78909c"/>
            </a:solidFill>
            <a:round/>
          </a:ln>
        </p:spPr>
        <p:style>
          <a:lnRef idx="2">
            <a:schemeClr val="accent3"/>
          </a:lnRef>
          <a:fillRef idx="1">
            <a:schemeClr val="lt1"/>
          </a:fillRef>
          <a:effectRef idx="0">
            <a:schemeClr val="accent3"/>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1" name="Google Shape;161;g109ffa863cd_0_0"/>
          <p:cNvSpPr/>
          <p:nvPr/>
        </p:nvSpPr>
        <p:spPr>
          <a:xfrm>
            <a:off x="565560" y="636480"/>
            <a:ext cx="362700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Sobre Mim</a:t>
            </a:r>
            <a:endParaRPr b="0" lang="pt-BR" sz="4000" spc="-1" strike="noStrike">
              <a:latin typeface="Arial"/>
            </a:endParaRPr>
          </a:p>
        </p:txBody>
      </p:sp>
      <p:sp>
        <p:nvSpPr>
          <p:cNvPr id="142" name="PlaceHolder 1"/>
          <p:cNvSpPr>
            <a:spLocks noGrp="1"/>
          </p:cNvSpPr>
          <p:nvPr>
            <p:ph type="sldNum" idx="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BF5146F2-FAD5-49D6-B8BB-501CD828889D}"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graphicFrame>
        <p:nvGraphicFramePr>
          <p:cNvPr id="2" name="Diagram2"/>
          <p:cNvGraphicFramePr/>
          <p:nvPr>
            <p:extLst>
              <p:ext uri="{D42A27DB-BD31-4B8C-83A1-F6EECF244321}">
                <p14:modId xmlns:p14="http://schemas.microsoft.com/office/powerpoint/2010/main" val="2466715627"/>
              </p:ext>
            </p:extLst>
          </p:nvPr>
        </p:nvGraphicFramePr>
        <p:xfrm>
          <a:off x="1240200" y="1476360"/>
          <a:ext cx="7213320" cy="3657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43" name="Imagem 2238" descr="Desenho de personagem de desenho animado&#10;&#10;Descrição gerada automaticamente"/>
          <p:cNvPicPr/>
          <p:nvPr/>
        </p:nvPicPr>
        <p:blipFill>
          <a:blip r:embed="rId6"/>
          <a:stretch/>
        </p:blipFill>
        <p:spPr>
          <a:xfrm>
            <a:off x="825120" y="2961000"/>
            <a:ext cx="586800" cy="685080"/>
          </a:xfrm>
          <a:prstGeom prst="rect">
            <a:avLst/>
          </a:prstGeom>
          <a:ln w="0">
            <a:noFill/>
          </a:ln>
        </p:spPr>
      </p:pic>
      <p:pic>
        <p:nvPicPr>
          <p:cNvPr id="144" name="Imagem 2240" descr="Desenho de bandeira&#10;&#10;Descrição gerada automaticamente"/>
          <p:cNvPicPr/>
          <p:nvPr/>
        </p:nvPicPr>
        <p:blipFill>
          <a:blip r:embed="rId7"/>
          <a:stretch/>
        </p:blipFill>
        <p:spPr>
          <a:xfrm>
            <a:off x="1551600" y="2629440"/>
            <a:ext cx="1066680" cy="300960"/>
          </a:xfrm>
          <a:prstGeom prst="rect">
            <a:avLst/>
          </a:prstGeom>
          <a:ln w="0">
            <a:noFill/>
          </a:ln>
        </p:spPr>
      </p:pic>
      <p:pic>
        <p:nvPicPr>
          <p:cNvPr id="145" name="Imagem 2242" descr="Logotipo&#10;&#10;Descrição gerada automaticamente"/>
          <p:cNvPicPr/>
          <p:nvPr/>
        </p:nvPicPr>
        <p:blipFill>
          <a:blip r:embed="rId8"/>
          <a:stretch/>
        </p:blipFill>
        <p:spPr>
          <a:xfrm>
            <a:off x="569520" y="2190960"/>
            <a:ext cx="844920" cy="438120"/>
          </a:xfrm>
          <a:prstGeom prst="rect">
            <a:avLst/>
          </a:prstGeom>
          <a:ln w="0">
            <a:noFill/>
          </a:ln>
        </p:spPr>
      </p:pic>
      <p:pic>
        <p:nvPicPr>
          <p:cNvPr id="146" name="Imagem 2243" descr="Logotipo, nome da empresa&#10;&#10;Descrição gerada automaticamente"/>
          <p:cNvPicPr/>
          <p:nvPr/>
        </p:nvPicPr>
        <p:blipFill>
          <a:blip r:embed="rId9"/>
          <a:stretch/>
        </p:blipFill>
        <p:spPr>
          <a:xfrm>
            <a:off x="1746720" y="3858480"/>
            <a:ext cx="959400" cy="547560"/>
          </a:xfrm>
          <a:prstGeom prst="rect">
            <a:avLst/>
          </a:prstGeom>
          <a:ln w="0">
            <a:noFill/>
          </a:ln>
        </p:spPr>
      </p:pic>
      <p:pic>
        <p:nvPicPr>
          <p:cNvPr id="147" name="Imagem 2245" descr="Ícone&#10;&#10;Descrição gerada automaticamente"/>
          <p:cNvPicPr/>
          <p:nvPr/>
        </p:nvPicPr>
        <p:blipFill>
          <a:blip r:embed="rId10"/>
          <a:stretch/>
        </p:blipFill>
        <p:spPr>
          <a:xfrm>
            <a:off x="3034440" y="3668040"/>
            <a:ext cx="332280" cy="370800"/>
          </a:xfrm>
          <a:prstGeom prst="rect">
            <a:avLst/>
          </a:prstGeom>
          <a:ln w="0">
            <a:noFill/>
          </a:ln>
        </p:spPr>
      </p:pic>
      <p:pic>
        <p:nvPicPr>
          <p:cNvPr id="148" name="Imagem 2247" descr="Interface gráfica do usuário, Logotipo&#10;&#10;Descrição gerada automaticamente"/>
          <p:cNvPicPr/>
          <p:nvPr/>
        </p:nvPicPr>
        <p:blipFill>
          <a:blip r:embed="rId11"/>
          <a:stretch/>
        </p:blipFill>
        <p:spPr>
          <a:xfrm>
            <a:off x="2224800" y="4658040"/>
            <a:ext cx="1017720" cy="471600"/>
          </a:xfrm>
          <a:prstGeom prst="rect">
            <a:avLst/>
          </a:prstGeom>
          <a:ln w="0">
            <a:noFill/>
          </a:ln>
        </p:spPr>
      </p:pic>
      <p:pic>
        <p:nvPicPr>
          <p:cNvPr id="149" name="Imagem 2249" descr="Logotipo, nome da empresa&#10;&#10;Descrição gerada automaticamente"/>
          <p:cNvPicPr/>
          <p:nvPr/>
        </p:nvPicPr>
        <p:blipFill>
          <a:blip r:embed="rId12"/>
          <a:stretch/>
        </p:blipFill>
        <p:spPr>
          <a:xfrm>
            <a:off x="5322960" y="2285640"/>
            <a:ext cx="1132560" cy="451080"/>
          </a:xfrm>
          <a:prstGeom prst="rect">
            <a:avLst/>
          </a:prstGeom>
          <a:ln w="0">
            <a:noFill/>
          </a:ln>
        </p:spPr>
      </p:pic>
      <p:pic>
        <p:nvPicPr>
          <p:cNvPr id="150" name="Imagem 2251" descr="Logotipo, nome da empresa&#10;&#10;Descrição gerada automaticamente"/>
          <p:cNvPicPr/>
          <p:nvPr/>
        </p:nvPicPr>
        <p:blipFill>
          <a:blip r:embed="rId13"/>
          <a:stretch/>
        </p:blipFill>
        <p:spPr>
          <a:xfrm>
            <a:off x="7519680" y="4589280"/>
            <a:ext cx="1028520" cy="415440"/>
          </a:xfrm>
          <a:prstGeom prst="rect">
            <a:avLst/>
          </a:prstGeom>
          <a:ln w="0">
            <a:noFill/>
          </a:ln>
        </p:spPr>
      </p:pic>
      <p:pic>
        <p:nvPicPr>
          <p:cNvPr id="151" name="Imagem 2253" descr="Diagrama&#10;&#10;Descrição gerada automaticamente"/>
          <p:cNvPicPr/>
          <p:nvPr/>
        </p:nvPicPr>
        <p:blipFill>
          <a:blip r:embed="rId14"/>
          <a:srcRect l="12909" t="71418" r="543" b="4175"/>
          <a:stretch/>
        </p:blipFill>
        <p:spPr>
          <a:xfrm>
            <a:off x="6733080" y="3881160"/>
            <a:ext cx="1366200" cy="50796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97" name="Imagem 3" descr="Diagrama&#10;&#10;Descrição gerada automaticamente"/>
          <p:cNvPicPr/>
          <p:nvPr/>
        </p:nvPicPr>
        <p:blipFill>
          <a:blip r:embed="rId1"/>
          <a:srcRect l="0" t="0" r="29721" b="-276"/>
          <a:stretch/>
        </p:blipFill>
        <p:spPr>
          <a:xfrm>
            <a:off x="4807080" y="574920"/>
            <a:ext cx="4092480" cy="4521960"/>
          </a:xfrm>
          <a:prstGeom prst="rect">
            <a:avLst/>
          </a:prstGeom>
          <a:ln w="0">
            <a:noFill/>
          </a:ln>
        </p:spPr>
      </p:pic>
      <p:sp>
        <p:nvSpPr>
          <p:cNvPr id="498"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 - Exemplo</a:t>
            </a:r>
            <a:endParaRPr b="0" lang="pt-BR" sz="4000" spc="-1" strike="noStrike">
              <a:latin typeface="Arial"/>
            </a:endParaRPr>
          </a:p>
        </p:txBody>
      </p:sp>
      <p:sp>
        <p:nvSpPr>
          <p:cNvPr id="499" name="PlaceHolder 1"/>
          <p:cNvSpPr>
            <a:spLocks noGrp="1"/>
          </p:cNvSpPr>
          <p:nvPr>
            <p:ph type="sldNum" idx="5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D56A7CA2-DE5E-4B61-BB75-6F4498B7C00D}"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500" name="Balão de Fala: Retângulo com Cantos Arredondados 8"/>
          <p:cNvSpPr/>
          <p:nvPr/>
        </p:nvSpPr>
        <p:spPr>
          <a:xfrm>
            <a:off x="524160" y="1855800"/>
            <a:ext cx="2318040" cy="624960"/>
          </a:xfrm>
          <a:prstGeom prst="wedgeRoundRectCallout">
            <a:avLst>
              <a:gd name="adj1" fmla="val -20833"/>
              <a:gd name="adj2" fmla="val 62500"/>
              <a:gd name="adj3"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800" spc="-1" strike="noStrike">
                <a:solidFill>
                  <a:srgbClr val="ffffff"/>
                </a:solidFill>
                <a:latin typeface="Arial"/>
              </a:rPr>
              <a:t>Construção</a:t>
            </a:r>
            <a:endParaRPr b="0" lang="pt-BR" sz="1800" spc="-1" strike="noStrike">
              <a:latin typeface="Arial"/>
            </a:endParaRPr>
          </a:p>
        </p:txBody>
      </p:sp>
      <p:pic>
        <p:nvPicPr>
          <p:cNvPr id="501" name="Gráfico 4" descr="Documento estrutura de tópicos"/>
          <p:cNvPicPr/>
          <p:nvPr/>
        </p:nvPicPr>
        <p:blipFill>
          <a:blip r:embed="rId2"/>
          <a:stretch/>
        </p:blipFill>
        <p:spPr>
          <a:xfrm>
            <a:off x="987840" y="3764520"/>
            <a:ext cx="914040" cy="914040"/>
          </a:xfrm>
          <a:prstGeom prst="rect">
            <a:avLst/>
          </a:prstGeom>
          <a:ln w="0">
            <a:noFill/>
          </a:ln>
        </p:spPr>
      </p:pic>
      <p:pic>
        <p:nvPicPr>
          <p:cNvPr id="502" name="Gráfico 4" descr="Documento estrutura de tópicos"/>
          <p:cNvPicPr/>
          <p:nvPr/>
        </p:nvPicPr>
        <p:blipFill>
          <a:blip r:embed="rId3"/>
          <a:stretch/>
        </p:blipFill>
        <p:spPr>
          <a:xfrm>
            <a:off x="1580760" y="2901600"/>
            <a:ext cx="914040" cy="914040"/>
          </a:xfrm>
          <a:prstGeom prst="rect">
            <a:avLst/>
          </a:prstGeom>
          <a:ln w="0">
            <a:noFill/>
          </a:ln>
        </p:spPr>
      </p:pic>
      <p:pic>
        <p:nvPicPr>
          <p:cNvPr id="503" name="Gráfico 4" descr="Documento estrutura de tópicos"/>
          <p:cNvPicPr/>
          <p:nvPr/>
        </p:nvPicPr>
        <p:blipFill>
          <a:blip r:embed="rId4"/>
          <a:stretch/>
        </p:blipFill>
        <p:spPr>
          <a:xfrm>
            <a:off x="2281680" y="3753720"/>
            <a:ext cx="914040" cy="914040"/>
          </a:xfrm>
          <a:prstGeom prst="rect">
            <a:avLst/>
          </a:prstGeom>
          <a:ln w="0">
            <a:noFill/>
          </a:ln>
        </p:spPr>
      </p:pic>
      <p:sp>
        <p:nvSpPr>
          <p:cNvPr id="504" name="Google Shape;231;g116d3f5ae16_1_0"/>
          <p:cNvSpPr/>
          <p:nvPr/>
        </p:nvSpPr>
        <p:spPr>
          <a:xfrm>
            <a:off x="3401280" y="4069080"/>
            <a:ext cx="1471320" cy="732600"/>
          </a:xfrm>
          <a:prstGeom prst="rect">
            <a:avLst/>
          </a:prstGeom>
          <a:noFill/>
          <a:ln w="0">
            <a:noFill/>
          </a:ln>
        </p:spPr>
        <p:style>
          <a:lnRef idx="0"/>
          <a:fillRef idx="0"/>
          <a:effectRef idx="0"/>
          <a:fontRef idx="minor"/>
        </p:style>
        <p:txBody>
          <a:bodyPr tIns="91440" bIns="91440" anchor="ctr">
            <a:noAutofit/>
          </a:bodyPr>
          <a:p>
            <a:pPr>
              <a:lnSpc>
                <a:spcPct val="114000"/>
              </a:lnSpc>
              <a:spcBef>
                <a:spcPts val="1001"/>
              </a:spcBef>
              <a:buNone/>
            </a:pPr>
            <a:r>
              <a:rPr b="0" lang="en-US" sz="2400" spc="-1" strike="noStrike">
                <a:solidFill>
                  <a:srgbClr val="000000"/>
                </a:solidFill>
                <a:latin typeface="Calibri"/>
                <a:ea typeface="Calibri"/>
              </a:rPr>
              <a:t>Arquivos</a:t>
            </a:r>
            <a:endParaRPr b="0" lang="pt-BR" sz="2400" spc="-1" strike="noStrike">
              <a:latin typeface="Arial"/>
            </a:endParaRPr>
          </a:p>
        </p:txBody>
      </p:sp>
      <p:sp>
        <p:nvSpPr>
          <p:cNvPr id="505" name="Seta: para a Direita 5"/>
          <p:cNvSpPr/>
          <p:nvPr/>
        </p:nvSpPr>
        <p:spPr>
          <a:xfrm>
            <a:off x="6584400" y="4356720"/>
            <a:ext cx="1067040" cy="323280"/>
          </a:xfrm>
          <a:prstGeom prst="rightArrow">
            <a:avLst>
              <a:gd name="adj1" fmla="val 50000"/>
              <a:gd name="adj2" fmla="val 50000"/>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sp>
      <p:pic>
        <p:nvPicPr>
          <p:cNvPr id="506" name="Gráfico 4" descr="Documento estrutura de tópicos"/>
          <p:cNvPicPr/>
          <p:nvPr/>
        </p:nvPicPr>
        <p:blipFill>
          <a:blip r:embed="rId5"/>
          <a:stretch/>
        </p:blipFill>
        <p:spPr>
          <a:xfrm>
            <a:off x="2799360" y="2847960"/>
            <a:ext cx="914040" cy="914040"/>
          </a:xfrm>
          <a:prstGeom prst="rect">
            <a:avLst/>
          </a:prstGeom>
          <a:ln w="0">
            <a:noFill/>
          </a:ln>
        </p:spPr>
      </p:pic>
      <p:pic>
        <p:nvPicPr>
          <p:cNvPr id="507" name="Gráfico 4" descr="Documento estrutura de tópicos"/>
          <p:cNvPicPr/>
          <p:nvPr/>
        </p:nvPicPr>
        <p:blipFill>
          <a:blip r:embed="rId6"/>
          <a:stretch/>
        </p:blipFill>
        <p:spPr>
          <a:xfrm>
            <a:off x="319320" y="2901600"/>
            <a:ext cx="914040" cy="9140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08" name="Imagem 3" descr="Diagrama&#10;&#10;Descrição gerada automaticamente"/>
          <p:cNvPicPr/>
          <p:nvPr/>
        </p:nvPicPr>
        <p:blipFill>
          <a:blip r:embed="rId1"/>
          <a:srcRect l="0" t="0" r="29721" b="-276"/>
          <a:stretch/>
        </p:blipFill>
        <p:spPr>
          <a:xfrm>
            <a:off x="4807080" y="574920"/>
            <a:ext cx="4092480" cy="4521960"/>
          </a:xfrm>
          <a:prstGeom prst="rect">
            <a:avLst/>
          </a:prstGeom>
          <a:ln w="0">
            <a:noFill/>
          </a:ln>
        </p:spPr>
      </p:pic>
      <p:sp>
        <p:nvSpPr>
          <p:cNvPr id="509"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 - Exemplo</a:t>
            </a:r>
            <a:endParaRPr b="0" lang="pt-BR" sz="4000" spc="-1" strike="noStrike">
              <a:latin typeface="Arial"/>
            </a:endParaRPr>
          </a:p>
        </p:txBody>
      </p:sp>
      <p:sp>
        <p:nvSpPr>
          <p:cNvPr id="510" name="PlaceHolder 1"/>
          <p:cNvSpPr>
            <a:spLocks noGrp="1"/>
          </p:cNvSpPr>
          <p:nvPr>
            <p:ph type="sldNum" idx="5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DBCC434D-66CA-4A62-94BE-CFEEAE87F6CB}"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511" name="Balão de Fala: Retângulo com Cantos Arredondados 8"/>
          <p:cNvSpPr/>
          <p:nvPr/>
        </p:nvSpPr>
        <p:spPr>
          <a:xfrm>
            <a:off x="524160" y="1855800"/>
            <a:ext cx="2318040" cy="624960"/>
          </a:xfrm>
          <a:prstGeom prst="wedgeRoundRectCallout">
            <a:avLst>
              <a:gd name="adj1" fmla="val -20833"/>
              <a:gd name="adj2" fmla="val 62500"/>
              <a:gd name="adj3" fmla="val 16667"/>
            </a:avLst>
          </a:prstGeom>
          <a:solidFill>
            <a:srgbClr val="21212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anchor="ctr">
            <a:noAutofit/>
          </a:bodyPr>
          <a:p>
            <a:pPr algn="ctr">
              <a:lnSpc>
                <a:spcPct val="100000"/>
              </a:lnSpc>
              <a:buNone/>
            </a:pPr>
            <a:r>
              <a:rPr b="0" lang="pt-BR" sz="1800" spc="-1" strike="noStrike">
                <a:solidFill>
                  <a:srgbClr val="ffffff"/>
                </a:solidFill>
                <a:latin typeface="Arial"/>
              </a:rPr>
              <a:t>Manipulação</a:t>
            </a:r>
            <a:endParaRPr b="0" lang="pt-BR" sz="1800" spc="-1" strike="noStrike">
              <a:latin typeface="Arial"/>
            </a:endParaRPr>
          </a:p>
        </p:txBody>
      </p:sp>
      <p:sp>
        <p:nvSpPr>
          <p:cNvPr id="512" name="Seta: para a Direita 5"/>
          <p:cNvSpPr/>
          <p:nvPr/>
        </p:nvSpPr>
        <p:spPr>
          <a:xfrm>
            <a:off x="4772880" y="1380600"/>
            <a:ext cx="1067040" cy="323280"/>
          </a:xfrm>
          <a:prstGeom prst="rightArrow">
            <a:avLst>
              <a:gd name="adj1" fmla="val 50000"/>
              <a:gd name="adj2" fmla="val 50000"/>
            </a:avLst>
          </a:prstGeom>
          <a:solidFill>
            <a:srgbClr val="21212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2"/>
          </a:fillRef>
          <a:effectRef idx="1">
            <a:schemeClr val="accent2"/>
          </a:effectRef>
          <a:fontRef idx="minor"/>
        </p:style>
      </p:sp>
      <p:pic>
        <p:nvPicPr>
          <p:cNvPr id="513" name="Imagem 4" descr="Logotipo&#10;&#10;Descrição gerada automaticamente"/>
          <p:cNvPicPr/>
          <p:nvPr/>
        </p:nvPicPr>
        <p:blipFill>
          <a:blip r:embed="rId2"/>
          <a:stretch/>
        </p:blipFill>
        <p:spPr>
          <a:xfrm>
            <a:off x="2488680" y="2727720"/>
            <a:ext cx="2225160" cy="1251720"/>
          </a:xfrm>
          <a:prstGeom prst="rect">
            <a:avLst/>
          </a:prstGeom>
          <a:ln w="0">
            <a:noFill/>
          </a:ln>
        </p:spPr>
      </p:pic>
      <p:sp>
        <p:nvSpPr>
          <p:cNvPr id="514" name="Retângulo: Cantos Arredondados 6"/>
          <p:cNvSpPr/>
          <p:nvPr/>
        </p:nvSpPr>
        <p:spPr>
          <a:xfrm>
            <a:off x="621000" y="3753720"/>
            <a:ext cx="1951200" cy="603360"/>
          </a:xfrm>
          <a:prstGeom prst="roundRect">
            <a:avLst>
              <a:gd name="adj" fmla="val 16667"/>
            </a:avLst>
          </a:prstGeom>
          <a:solidFill>
            <a:srgbClr val="78909c"/>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3"/>
          </a:fillRef>
          <a:effectRef idx="1">
            <a:schemeClr val="accent3"/>
          </a:effectRef>
          <a:fontRef idx="minor"/>
        </p:style>
        <p:txBody>
          <a:bodyPr anchor="ctr">
            <a:noAutofit/>
          </a:bodyPr>
          <a:p>
            <a:pPr algn="ctr">
              <a:lnSpc>
                <a:spcPct val="100000"/>
              </a:lnSpc>
              <a:buNone/>
            </a:pPr>
            <a:r>
              <a:rPr b="0" lang="pt-BR" sz="2000" spc="-1" strike="noStrike">
                <a:solidFill>
                  <a:srgbClr val="ffffff"/>
                </a:solidFill>
                <a:latin typeface="Calibri"/>
                <a:ea typeface="Calibri"/>
              </a:rPr>
              <a:t>Updates</a:t>
            </a:r>
            <a:endParaRPr b="0" lang="pt-BR" sz="2000" spc="-1" strike="noStrike">
              <a:latin typeface="Arial"/>
            </a:endParaRPr>
          </a:p>
        </p:txBody>
      </p:sp>
      <p:sp>
        <p:nvSpPr>
          <p:cNvPr id="515" name="Seta: para a Direita 17"/>
          <p:cNvSpPr/>
          <p:nvPr/>
        </p:nvSpPr>
        <p:spPr>
          <a:xfrm>
            <a:off x="5107320" y="2167560"/>
            <a:ext cx="1067040" cy="323280"/>
          </a:xfrm>
          <a:prstGeom prst="rightArrow">
            <a:avLst>
              <a:gd name="adj1" fmla="val 50000"/>
              <a:gd name="adj2" fmla="val 50000"/>
            </a:avLst>
          </a:prstGeom>
          <a:solidFill>
            <a:srgbClr val="21212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2"/>
          </a:fillRef>
          <a:effectRef idx="1">
            <a:schemeClr val="accent2"/>
          </a:effectRef>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16" name="Imagem 3" descr="Diagrama&#10;&#10;Descrição gerada automaticamente"/>
          <p:cNvPicPr/>
          <p:nvPr/>
        </p:nvPicPr>
        <p:blipFill>
          <a:blip r:embed="rId1"/>
          <a:srcRect l="0" t="0" r="29721" b="-276"/>
          <a:stretch/>
        </p:blipFill>
        <p:spPr>
          <a:xfrm>
            <a:off x="4807080" y="574920"/>
            <a:ext cx="4092480" cy="4521960"/>
          </a:xfrm>
          <a:prstGeom prst="rect">
            <a:avLst/>
          </a:prstGeom>
          <a:ln w="0">
            <a:noFill/>
          </a:ln>
        </p:spPr>
      </p:pic>
      <p:sp>
        <p:nvSpPr>
          <p:cNvPr id="517"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SGBDs - Exemplo</a:t>
            </a:r>
            <a:endParaRPr b="0" lang="pt-BR" sz="4000" spc="-1" strike="noStrike">
              <a:latin typeface="Arial"/>
            </a:endParaRPr>
          </a:p>
        </p:txBody>
      </p:sp>
      <p:sp>
        <p:nvSpPr>
          <p:cNvPr id="518" name="PlaceHolder 1"/>
          <p:cNvSpPr>
            <a:spLocks noGrp="1"/>
          </p:cNvSpPr>
          <p:nvPr>
            <p:ph type="sldNum" idx="5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0AFA8B57-008D-49E6-8ACA-A799364F6D64}"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519" name="Balão de Fala: Retângulo com Cantos Arredondados 8"/>
          <p:cNvSpPr/>
          <p:nvPr/>
        </p:nvSpPr>
        <p:spPr>
          <a:xfrm>
            <a:off x="524160" y="1855800"/>
            <a:ext cx="2318040" cy="624960"/>
          </a:xfrm>
          <a:prstGeom prst="wedgeRoundRectCallout">
            <a:avLst>
              <a:gd name="adj1" fmla="val -20833"/>
              <a:gd name="adj2" fmla="val 62500"/>
              <a:gd name="adj3" fmla="val 16667"/>
            </a:avLst>
          </a:prstGeom>
          <a:solidFill>
            <a:srgbClr val="c0000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anchor="ctr">
            <a:noAutofit/>
          </a:bodyPr>
          <a:p>
            <a:pPr algn="ctr">
              <a:lnSpc>
                <a:spcPct val="100000"/>
              </a:lnSpc>
              <a:buNone/>
            </a:pPr>
            <a:r>
              <a:rPr b="0" lang="pt-BR" sz="1800" spc="-1" strike="noStrike">
                <a:solidFill>
                  <a:srgbClr val="ffffff"/>
                </a:solidFill>
                <a:latin typeface="Arial"/>
              </a:rPr>
              <a:t>Compartilhamento</a:t>
            </a:r>
            <a:endParaRPr b="0" lang="pt-BR" sz="1800" spc="-1" strike="noStrike">
              <a:latin typeface="Arial"/>
            </a:endParaRPr>
          </a:p>
        </p:txBody>
      </p:sp>
      <p:sp>
        <p:nvSpPr>
          <p:cNvPr id="520" name="Retângulo: Cantos Arredondados 6"/>
          <p:cNvSpPr/>
          <p:nvPr/>
        </p:nvSpPr>
        <p:spPr>
          <a:xfrm>
            <a:off x="524160" y="4573080"/>
            <a:ext cx="4237200" cy="323280"/>
          </a:xfrm>
          <a:prstGeom prst="roundRect">
            <a:avLst>
              <a:gd name="adj" fmla="val 16667"/>
            </a:avLst>
          </a:prstGeom>
          <a:solidFill>
            <a:srgbClr val="ffffff"/>
          </a:solidFill>
          <a:ln>
            <a:solidFill>
              <a:srgbClr val="ffffff">
                <a:lumMod val="85000"/>
              </a:srgbClr>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2000" spc="-1" strike="noStrike">
                <a:solidFill>
                  <a:srgbClr val="bfbfbf"/>
                </a:solidFill>
                <a:latin typeface="Calibri"/>
                <a:ea typeface="Calibri"/>
              </a:rPr>
              <a:t>Transações</a:t>
            </a:r>
            <a:endParaRPr b="0" lang="pt-BR" sz="2000" spc="-1" strike="noStrike">
              <a:latin typeface="Arial"/>
            </a:endParaRPr>
          </a:p>
        </p:txBody>
      </p:sp>
      <p:sp>
        <p:nvSpPr>
          <p:cNvPr id="521" name="Seta: para a Direita 17"/>
          <p:cNvSpPr/>
          <p:nvPr/>
        </p:nvSpPr>
        <p:spPr>
          <a:xfrm>
            <a:off x="5107320" y="2167560"/>
            <a:ext cx="1067040" cy="323280"/>
          </a:xfrm>
          <a:prstGeom prst="rightArrow">
            <a:avLst>
              <a:gd name="adj1" fmla="val 50000"/>
              <a:gd name="adj2" fmla="val 50000"/>
            </a:avLst>
          </a:prstGeom>
          <a:solidFill>
            <a:srgbClr val="c0000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2"/>
          </a:fillRef>
          <a:effectRef idx="1">
            <a:schemeClr val="accent2"/>
          </a:effectRef>
          <a:fontRef idx="minor"/>
        </p:style>
      </p:sp>
      <p:sp>
        <p:nvSpPr>
          <p:cNvPr id="522" name="CaixaDeTexto 7"/>
          <p:cNvSpPr/>
          <p:nvPr/>
        </p:nvSpPr>
        <p:spPr>
          <a:xfrm>
            <a:off x="461160" y="3023280"/>
            <a:ext cx="4241520" cy="1188360"/>
          </a:xfrm>
          <a:prstGeom prst="rect">
            <a:avLst/>
          </a:prstGeom>
          <a:noFill/>
          <a:ln>
            <a:noFill/>
          </a:ln>
        </p:spPr>
        <p:style>
          <a:lnRef idx="2">
            <a:schemeClr val="accent3"/>
          </a:lnRef>
          <a:fillRef idx="1">
            <a:schemeClr val="lt1"/>
          </a:fillRef>
          <a:effectRef idx="0">
            <a:schemeClr val="accent3"/>
          </a:effectRef>
          <a:fontRef idx="minor"/>
        </p:style>
        <p:txBody>
          <a:bodyPr numCol="1" spcCol="0" anchor="t">
            <a:spAutoFit/>
          </a:bodyPr>
          <a:p>
            <a:pPr algn="ctr">
              <a:lnSpc>
                <a:spcPct val="100000"/>
              </a:lnSpc>
              <a:buNone/>
            </a:pPr>
            <a:r>
              <a:rPr b="0" lang="pt-BR" sz="2400" spc="-1" strike="noStrike">
                <a:solidFill>
                  <a:srgbClr val="000000"/>
                </a:solidFill>
                <a:latin typeface="Calibri"/>
                <a:ea typeface="Arial"/>
              </a:rPr>
              <a:t>Por padrão o BD realiza o bloqueio e a liberação das tabelas</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7282c"/>
        </a:solidFill>
      </p:bgPr>
    </p:bg>
    <p:spTree>
      <p:nvGrpSpPr>
        <p:cNvPr id="1" name=""/>
        <p:cNvGrpSpPr/>
        <p:nvPr/>
      </p:nvGrpSpPr>
      <p:grpSpPr>
        <a:xfrm>
          <a:off x="0" y="0"/>
          <a:ext cx="0" cy="0"/>
          <a:chOff x="0" y="0"/>
          <a:chExt cx="0" cy="0"/>
        </a:xfrm>
      </p:grpSpPr>
      <p:sp>
        <p:nvSpPr>
          <p:cNvPr id="523" name="Google Shape;222;g116295da5bc_1_75"/>
          <p:cNvSpPr/>
          <p:nvPr/>
        </p:nvSpPr>
        <p:spPr>
          <a:xfrm>
            <a:off x="565560" y="3874320"/>
            <a:ext cx="7409880" cy="398520"/>
          </a:xfrm>
          <a:prstGeom prst="rect">
            <a:avLst/>
          </a:prstGeom>
          <a:noFill/>
          <a:ln w="0">
            <a:noFill/>
          </a:ln>
        </p:spPr>
        <p:style>
          <a:lnRef idx="0"/>
          <a:fillRef idx="0"/>
          <a:effectRef idx="0"/>
          <a:fontRef idx="minor"/>
        </p:style>
        <p:txBody>
          <a:bodyPr tIns="91440" bIns="91440" anchor="ctr">
            <a:noAutofit/>
          </a:bodyPr>
          <a:p>
            <a:pPr>
              <a:lnSpc>
                <a:spcPct val="100000"/>
              </a:lnSpc>
              <a:buNone/>
            </a:pPr>
            <a:r>
              <a:rPr b="0" lang="en-US" sz="2400" spc="-1" strike="noStrike">
                <a:solidFill>
                  <a:srgbClr val="a5a5a5"/>
                </a:solidFill>
                <a:latin typeface="Calibri"/>
                <a:ea typeface="Calibri"/>
              </a:rPr>
              <a:t>// Introdução à Banco e dados</a:t>
            </a:r>
            <a:endParaRPr b="0" lang="pt-BR" sz="2400" spc="-1" strike="noStrike">
              <a:latin typeface="Arial"/>
            </a:endParaRPr>
          </a:p>
        </p:txBody>
      </p:sp>
      <p:sp>
        <p:nvSpPr>
          <p:cNvPr id="524" name="Google Shape;223;g116295da5bc_1_75"/>
          <p:cNvSpPr/>
          <p:nvPr/>
        </p:nvSpPr>
        <p:spPr>
          <a:xfrm>
            <a:off x="565560" y="870480"/>
            <a:ext cx="7409880" cy="48492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2400" spc="-1" strike="noStrike">
                <a:solidFill>
                  <a:srgbClr val="ea4e60"/>
                </a:solidFill>
                <a:latin typeface="Century Gothic"/>
                <a:ea typeface="Century Gothic"/>
              </a:rPr>
              <a:t>Etapa 2</a:t>
            </a:r>
            <a:endParaRPr b="0" lang="pt-BR" sz="2400" spc="-1" strike="noStrike">
              <a:latin typeface="Arial"/>
            </a:endParaRPr>
          </a:p>
        </p:txBody>
      </p:sp>
      <p:sp>
        <p:nvSpPr>
          <p:cNvPr id="525" name="Google Shape;224;g116295da5bc_1_75"/>
          <p:cNvSpPr/>
          <p:nvPr/>
        </p:nvSpPr>
        <p:spPr>
          <a:xfrm>
            <a:off x="565560" y="1785600"/>
            <a:ext cx="7409880" cy="1613520"/>
          </a:xfrm>
          <a:prstGeom prst="rect">
            <a:avLst/>
          </a:prstGeom>
          <a:noFill/>
          <a:ln w="0">
            <a:noFill/>
          </a:ln>
        </p:spPr>
        <p:style>
          <a:lnRef idx="0"/>
          <a:fillRef idx="0"/>
          <a:effectRef idx="0"/>
          <a:fontRef idx="minor"/>
        </p:style>
        <p:txBody>
          <a:bodyPr tIns="91440" bIns="91440" anchor="t">
            <a:noAutofit/>
          </a:bodyPr>
          <a:p>
            <a:pPr>
              <a:lnSpc>
                <a:spcPct val="115000"/>
              </a:lnSpc>
              <a:buNone/>
            </a:pPr>
            <a:r>
              <a:rPr b="1" lang="en-US" sz="4000" spc="-1" strike="noStrike">
                <a:solidFill>
                  <a:srgbClr val="ea4e60"/>
                </a:solidFill>
                <a:latin typeface="Century Gothic"/>
                <a:ea typeface="Century Gothic"/>
              </a:rPr>
              <a:t>Contextualizando – breve histórico e conceitos</a:t>
            </a:r>
            <a:endParaRPr b="0" lang="pt-BR" sz="4000" spc="-1" strike="noStrike">
              <a:latin typeface="Arial"/>
            </a:endParaRPr>
          </a:p>
        </p:txBody>
      </p:sp>
      <p:pic>
        <p:nvPicPr>
          <p:cNvPr id="526" name="Google Shape;225;g116295da5bc_1_75" descr=""/>
          <p:cNvPicPr/>
          <p:nvPr/>
        </p:nvPicPr>
        <p:blipFill>
          <a:blip r:embed="rId1"/>
          <a:stretch/>
        </p:blipFill>
        <p:spPr>
          <a:xfrm>
            <a:off x="8127360" y="120240"/>
            <a:ext cx="851040" cy="331200"/>
          </a:xfrm>
          <a:prstGeom prst="rect">
            <a:avLst/>
          </a:prstGeom>
          <a:ln w="0">
            <a:noFill/>
          </a:ln>
        </p:spPr>
      </p:pic>
      <p:sp>
        <p:nvSpPr>
          <p:cNvPr id="527" name="PlaceHolder 1"/>
          <p:cNvSpPr>
            <a:spLocks noGrp="1"/>
          </p:cNvSpPr>
          <p:nvPr>
            <p:ph type="sldNum" idx="5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ea4e60"/>
                </a:solidFill>
                <a:latin typeface="Calibri"/>
                <a:ea typeface="Calibri"/>
              </a:defRPr>
            </a:lvl1pPr>
          </a:lstStyle>
          <a:p>
            <a:pPr algn="r">
              <a:lnSpc>
                <a:spcPct val="100000"/>
              </a:lnSpc>
              <a:buNone/>
              <a:tabLst>
                <a:tab algn="l" pos="0"/>
              </a:tabLst>
            </a:pPr>
            <a:r>
              <a:rPr b="0" lang="en-US" sz="1300" spc="-1" strike="noStrike">
                <a:solidFill>
                  <a:srgbClr val="ea4e60"/>
                </a:solidFill>
                <a:latin typeface="Calibri"/>
                <a:ea typeface="Calibri"/>
              </a:rPr>
              <a:t>[</a:t>
            </a:r>
            <a:fld id="{40FAB25D-CE7C-422C-AA8F-E7A0689C0D72}" type="slidenum">
              <a:rPr b="0" lang="en-US" sz="1300" spc="-1" strike="noStrike">
                <a:solidFill>
                  <a:srgbClr val="ea4e60"/>
                </a:solidFill>
                <a:latin typeface="Calibri"/>
                <a:ea typeface="Calibri"/>
              </a:rPr>
              <a:t>&lt;número&gt;</a:t>
            </a:fld>
            <a:r>
              <a:rPr b="0" lang="en-US" sz="1300" spc="-1" strike="noStrike">
                <a:solidFill>
                  <a:srgbClr val="ea4e60"/>
                </a:solidFill>
                <a:latin typeface="Calibri"/>
                <a:ea typeface="Calibri"/>
              </a:rPr>
              <a:t>]</a:t>
            </a:r>
            <a:endParaRPr b="0" lang="pt-BR" sz="1300" spc="-1" strike="noStrike">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8"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Conversa</a:t>
            </a:r>
            <a:endParaRPr b="0" lang="pt-BR" sz="4000" spc="-1" strike="noStrike">
              <a:latin typeface="Arial"/>
            </a:endParaRPr>
          </a:p>
        </p:txBody>
      </p:sp>
      <p:sp>
        <p:nvSpPr>
          <p:cNvPr id="529" name="PlaceHolder 1"/>
          <p:cNvSpPr>
            <a:spLocks noGrp="1"/>
          </p:cNvSpPr>
          <p:nvPr>
            <p:ph type="sldNum" idx="5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72329E46-7E64-498B-99C5-34C998756E79}"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graphicFrame>
        <p:nvGraphicFramePr>
          <p:cNvPr id="5" name="Diagram5"/>
          <p:cNvGraphicFramePr/>
          <p:nvPr>
            <p:extLst>
              <p:ext uri="{D42A27DB-BD31-4B8C-83A1-F6EECF244321}">
                <p14:modId xmlns:p14="http://schemas.microsoft.com/office/powerpoint/2010/main" val="1430421077"/>
              </p:ext>
            </p:extLst>
          </p:nvPr>
        </p:nvGraphicFramePr>
        <p:xfrm>
          <a:off x="1185480" y="1663560"/>
          <a:ext cx="7376400" cy="30859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0" name="Google Shape;231;g116d3f5ae16_1_0"/>
          <p:cNvSpPr/>
          <p:nvPr/>
        </p:nvSpPr>
        <p:spPr>
          <a:xfrm>
            <a:off x="565560" y="1481040"/>
            <a:ext cx="8016480" cy="3083400"/>
          </a:xfrm>
          <a:prstGeom prst="rect">
            <a:avLst/>
          </a:prstGeom>
          <a:noFill/>
          <a:ln w="0">
            <a:noFill/>
          </a:ln>
        </p:spPr>
        <p:style>
          <a:lnRef idx="0"/>
          <a:fillRef idx="0"/>
          <a:effectRef idx="0"/>
          <a:fontRef idx="minor"/>
        </p:style>
      </p:sp>
      <p:sp>
        <p:nvSpPr>
          <p:cNvPr id="531"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Breve Histórico</a:t>
            </a:r>
            <a:endParaRPr b="0" lang="pt-BR" sz="4000" spc="-1" strike="noStrike">
              <a:latin typeface="Arial"/>
            </a:endParaRPr>
          </a:p>
        </p:txBody>
      </p:sp>
      <p:sp>
        <p:nvSpPr>
          <p:cNvPr id="532" name="PlaceHolder 1"/>
          <p:cNvSpPr>
            <a:spLocks noGrp="1"/>
          </p:cNvSpPr>
          <p:nvPr>
            <p:ph type="sldNum" idx="5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8BC2E405-173E-4016-9563-1209ADA60C4C}"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533" name="Imagem 2" descr="Ícone&#10;&#10;Descrição gerada automaticamente"/>
          <p:cNvPicPr/>
          <p:nvPr/>
        </p:nvPicPr>
        <p:blipFill>
          <a:blip r:embed="rId1"/>
          <a:stretch/>
        </p:blipFill>
        <p:spPr>
          <a:xfrm>
            <a:off x="4817880" y="3078000"/>
            <a:ext cx="3821040" cy="1553400"/>
          </a:xfrm>
          <a:prstGeom prst="rect">
            <a:avLst/>
          </a:prstGeom>
          <a:ln w="0">
            <a:noFill/>
          </a:ln>
        </p:spPr>
      </p:pic>
      <p:sp>
        <p:nvSpPr>
          <p:cNvPr id="534" name="Retângulo: Cantos Arredondados 2"/>
          <p:cNvSpPr/>
          <p:nvPr/>
        </p:nvSpPr>
        <p:spPr>
          <a:xfrm>
            <a:off x="4707720" y="1942200"/>
            <a:ext cx="1962000" cy="77616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3200" spc="-1" strike="noStrike">
                <a:solidFill>
                  <a:srgbClr val="000000"/>
                </a:solidFill>
                <a:latin typeface="Arial"/>
                <a:ea typeface="Arial"/>
              </a:rPr>
              <a:t>1960</a:t>
            </a:r>
            <a:endParaRPr b="0" lang="pt-BR" sz="3200" spc="-1" strike="noStrike">
              <a:latin typeface="Arial"/>
            </a:endParaRPr>
          </a:p>
        </p:txBody>
      </p:sp>
      <p:sp>
        <p:nvSpPr>
          <p:cNvPr id="535" name="Retângulo: Cantos Arredondados 6"/>
          <p:cNvSpPr/>
          <p:nvPr/>
        </p:nvSpPr>
        <p:spPr>
          <a:xfrm>
            <a:off x="5721480" y="1284120"/>
            <a:ext cx="1962000" cy="77616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3200" spc="-1" strike="noStrike">
                <a:solidFill>
                  <a:srgbClr val="000000"/>
                </a:solidFill>
                <a:latin typeface="Arial"/>
                <a:ea typeface="Arial"/>
              </a:rPr>
              <a:t>1970</a:t>
            </a:r>
            <a:endParaRPr b="0" lang="pt-BR" sz="3200" spc="-1" strike="noStrike">
              <a:latin typeface="Arial"/>
            </a:endParaRPr>
          </a:p>
        </p:txBody>
      </p:sp>
      <p:sp>
        <p:nvSpPr>
          <p:cNvPr id="536" name="Chave Esquerda 3"/>
          <p:cNvSpPr/>
          <p:nvPr/>
        </p:nvSpPr>
        <p:spPr>
          <a:xfrm>
            <a:off x="3472560" y="1416240"/>
            <a:ext cx="1099440" cy="3536640"/>
          </a:xfrm>
          <a:prstGeom prst="leftBrace">
            <a:avLst>
              <a:gd name="adj1" fmla="val 8333"/>
              <a:gd name="adj2" fmla="val 50000"/>
            </a:avLst>
          </a:prstGeom>
          <a:noFill/>
          <a:ln w="28575">
            <a:solidFill>
              <a:srgbClr val="ea4e60"/>
            </a:solidFill>
            <a:round/>
          </a:ln>
        </p:spPr>
        <p:style>
          <a:lnRef idx="1">
            <a:schemeClr val="accent1"/>
          </a:lnRef>
          <a:fillRef idx="0">
            <a:schemeClr val="accent1"/>
          </a:fillRef>
          <a:effectRef idx="0">
            <a:schemeClr val="accent1"/>
          </a:effectRef>
          <a:fontRef idx="minor"/>
        </p:style>
      </p:sp>
      <p:sp>
        <p:nvSpPr>
          <p:cNvPr id="537" name="Retângulo: Cantos Arredondados 8"/>
          <p:cNvSpPr/>
          <p:nvPr/>
        </p:nvSpPr>
        <p:spPr>
          <a:xfrm>
            <a:off x="459360" y="2685960"/>
            <a:ext cx="2846520" cy="100260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2400" spc="-1" strike="noStrike">
                <a:solidFill>
                  <a:srgbClr val="ffffff"/>
                </a:solidFill>
                <a:latin typeface="Calibri"/>
                <a:ea typeface="Arial"/>
              </a:rPr>
              <a:t>Modelo Relacional de BDs</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8" name="Google Shape;231;g116d3f5ae16_1_0"/>
          <p:cNvSpPr/>
          <p:nvPr/>
        </p:nvSpPr>
        <p:spPr>
          <a:xfrm>
            <a:off x="565560" y="1481040"/>
            <a:ext cx="8016480" cy="3083400"/>
          </a:xfrm>
          <a:prstGeom prst="rect">
            <a:avLst/>
          </a:prstGeom>
          <a:noFill/>
          <a:ln w="0">
            <a:noFill/>
          </a:ln>
        </p:spPr>
        <p:style>
          <a:lnRef idx="0"/>
          <a:fillRef idx="0"/>
          <a:effectRef idx="0"/>
          <a:fontRef idx="minor"/>
        </p:style>
      </p:sp>
      <p:sp>
        <p:nvSpPr>
          <p:cNvPr id="539"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Breve Histórico</a:t>
            </a:r>
            <a:endParaRPr b="0" lang="pt-BR" sz="4000" spc="-1" strike="noStrike">
              <a:latin typeface="Arial"/>
            </a:endParaRPr>
          </a:p>
        </p:txBody>
      </p:sp>
      <p:sp>
        <p:nvSpPr>
          <p:cNvPr id="540" name="PlaceHolder 1"/>
          <p:cNvSpPr>
            <a:spLocks noGrp="1"/>
          </p:cNvSpPr>
          <p:nvPr>
            <p:ph type="sldNum" idx="5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FE53FB6F-E82E-4B52-88BB-5F96D11B83A7}"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541" name="Imagem 2" descr="Ícone&#10;&#10;Descrição gerada automaticamente"/>
          <p:cNvPicPr/>
          <p:nvPr/>
        </p:nvPicPr>
        <p:blipFill>
          <a:blip r:embed="rId1"/>
          <a:stretch/>
        </p:blipFill>
        <p:spPr>
          <a:xfrm>
            <a:off x="4817880" y="3078000"/>
            <a:ext cx="3821040" cy="1553400"/>
          </a:xfrm>
          <a:prstGeom prst="rect">
            <a:avLst/>
          </a:prstGeom>
          <a:ln w="0">
            <a:noFill/>
          </a:ln>
        </p:spPr>
      </p:pic>
      <p:sp>
        <p:nvSpPr>
          <p:cNvPr id="542" name="Retângulo: Cantos Arredondados 2"/>
          <p:cNvSpPr/>
          <p:nvPr/>
        </p:nvSpPr>
        <p:spPr>
          <a:xfrm>
            <a:off x="4707720" y="1942200"/>
            <a:ext cx="1962000" cy="77616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3200" spc="-1" strike="noStrike">
                <a:solidFill>
                  <a:srgbClr val="000000"/>
                </a:solidFill>
                <a:latin typeface="Arial"/>
                <a:ea typeface="Arial"/>
              </a:rPr>
              <a:t>1960</a:t>
            </a:r>
            <a:endParaRPr b="0" lang="pt-BR" sz="3200" spc="-1" strike="noStrike">
              <a:latin typeface="Arial"/>
            </a:endParaRPr>
          </a:p>
        </p:txBody>
      </p:sp>
      <p:sp>
        <p:nvSpPr>
          <p:cNvPr id="543" name="Retângulo: Cantos Arredondados 6"/>
          <p:cNvSpPr/>
          <p:nvPr/>
        </p:nvSpPr>
        <p:spPr>
          <a:xfrm>
            <a:off x="5721480" y="1284120"/>
            <a:ext cx="1962000" cy="77616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3200" spc="-1" strike="noStrike">
                <a:solidFill>
                  <a:srgbClr val="000000"/>
                </a:solidFill>
                <a:latin typeface="Arial"/>
                <a:ea typeface="Arial"/>
              </a:rPr>
              <a:t>1970</a:t>
            </a:r>
            <a:endParaRPr b="0" lang="pt-BR" sz="3200" spc="-1" strike="noStrike">
              <a:latin typeface="Arial"/>
            </a:endParaRPr>
          </a:p>
        </p:txBody>
      </p:sp>
      <p:sp>
        <p:nvSpPr>
          <p:cNvPr id="544" name="Chave Esquerda 3"/>
          <p:cNvSpPr/>
          <p:nvPr/>
        </p:nvSpPr>
        <p:spPr>
          <a:xfrm>
            <a:off x="3472560" y="1416240"/>
            <a:ext cx="1099440" cy="3536640"/>
          </a:xfrm>
          <a:prstGeom prst="leftBrace">
            <a:avLst>
              <a:gd name="adj1" fmla="val 8333"/>
              <a:gd name="adj2" fmla="val 50000"/>
            </a:avLst>
          </a:prstGeom>
          <a:noFill/>
          <a:ln w="28575">
            <a:solidFill>
              <a:srgbClr val="ea4e60"/>
            </a:solidFill>
            <a:round/>
          </a:ln>
        </p:spPr>
        <p:style>
          <a:lnRef idx="1">
            <a:schemeClr val="accent1"/>
          </a:lnRef>
          <a:fillRef idx="0">
            <a:schemeClr val="accent1"/>
          </a:fillRef>
          <a:effectRef idx="0">
            <a:schemeClr val="accent1"/>
          </a:effectRef>
          <a:fontRef idx="minor"/>
        </p:style>
      </p:sp>
      <p:sp>
        <p:nvSpPr>
          <p:cNvPr id="545" name="Retângulo: Cantos Arredondados 8"/>
          <p:cNvSpPr/>
          <p:nvPr/>
        </p:nvSpPr>
        <p:spPr>
          <a:xfrm>
            <a:off x="459360" y="2685960"/>
            <a:ext cx="2846520" cy="100260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2400" spc="-1" strike="noStrike">
                <a:solidFill>
                  <a:srgbClr val="ffffff"/>
                </a:solidFill>
                <a:latin typeface="Calibri"/>
                <a:ea typeface="Arial"/>
              </a:rPr>
              <a:t>Modelo Relacional de BDs</a:t>
            </a:r>
            <a:endParaRPr b="0" lang="pt-BR" sz="2400" spc="-1" strike="noStrike">
              <a:latin typeface="Arial"/>
            </a:endParaRPr>
          </a:p>
        </p:txBody>
      </p:sp>
      <p:sp>
        <p:nvSpPr>
          <p:cNvPr id="546" name="Seta: para Baixo 4"/>
          <p:cNvSpPr/>
          <p:nvPr/>
        </p:nvSpPr>
        <p:spPr>
          <a:xfrm>
            <a:off x="5030640" y="1133640"/>
            <a:ext cx="484920" cy="981000"/>
          </a:xfrm>
          <a:prstGeom prst="downArrow">
            <a:avLst>
              <a:gd name="adj1" fmla="val 50000"/>
              <a:gd name="adj2" fmla="val 50000"/>
            </a:avLst>
          </a:prstGeom>
          <a:solidFill>
            <a:srgbClr val="4285f4"/>
          </a:solidFill>
          <a:ln>
            <a:solidFill>
              <a:srgbClr val="3062b4"/>
            </a:solidFill>
            <a:round/>
          </a:ln>
        </p:spPr>
        <p:style>
          <a:lnRef idx="2">
            <a:schemeClr val="accent1">
              <a:shade val="50000"/>
            </a:schemeClr>
          </a:lnRef>
          <a:fillRef idx="1">
            <a:schemeClr val="accent1"/>
          </a:fillRef>
          <a:effectRef idx="0">
            <a:schemeClr val="accent1"/>
          </a:effectRef>
          <a:fontRef idx="minor"/>
        </p:style>
      </p:sp>
      <p:pic>
        <p:nvPicPr>
          <p:cNvPr id="547" name="Gráfico 7" descr="Selo 1 com preenchimento sólido"/>
          <p:cNvPicPr/>
          <p:nvPr/>
        </p:nvPicPr>
        <p:blipFill>
          <a:blip r:embed="rId2"/>
          <a:stretch/>
        </p:blipFill>
        <p:spPr>
          <a:xfrm>
            <a:off x="4815720" y="141120"/>
            <a:ext cx="914040" cy="91404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8" name="Google Shape;231;g116d3f5ae16_1_0"/>
          <p:cNvSpPr/>
          <p:nvPr/>
        </p:nvSpPr>
        <p:spPr>
          <a:xfrm>
            <a:off x="565560" y="1481040"/>
            <a:ext cx="8016480" cy="3083400"/>
          </a:xfrm>
          <a:prstGeom prst="rect">
            <a:avLst/>
          </a:prstGeom>
          <a:noFill/>
          <a:ln w="0">
            <a:noFill/>
          </a:ln>
        </p:spPr>
        <p:style>
          <a:lnRef idx="0"/>
          <a:fillRef idx="0"/>
          <a:effectRef idx="0"/>
          <a:fontRef idx="minor"/>
        </p:style>
      </p:sp>
      <p:sp>
        <p:nvSpPr>
          <p:cNvPr id="549"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Breve Histórico</a:t>
            </a:r>
            <a:endParaRPr b="0" lang="pt-BR" sz="4000" spc="-1" strike="noStrike">
              <a:latin typeface="Arial"/>
            </a:endParaRPr>
          </a:p>
        </p:txBody>
      </p:sp>
      <p:sp>
        <p:nvSpPr>
          <p:cNvPr id="550" name="PlaceHolder 1"/>
          <p:cNvSpPr>
            <a:spLocks noGrp="1"/>
          </p:cNvSpPr>
          <p:nvPr>
            <p:ph type="sldNum" idx="5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2EFC9D34-D2DA-4951-9CD5-D14EAA411384}"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551" name="Imagem 2" descr="Ícone&#10;&#10;Descrição gerada automaticamente"/>
          <p:cNvPicPr/>
          <p:nvPr/>
        </p:nvPicPr>
        <p:blipFill>
          <a:blip r:embed="rId1"/>
          <a:stretch/>
        </p:blipFill>
        <p:spPr>
          <a:xfrm>
            <a:off x="4817880" y="3078000"/>
            <a:ext cx="3821040" cy="1553400"/>
          </a:xfrm>
          <a:prstGeom prst="rect">
            <a:avLst/>
          </a:prstGeom>
          <a:ln w="0">
            <a:noFill/>
          </a:ln>
        </p:spPr>
      </p:pic>
      <p:sp>
        <p:nvSpPr>
          <p:cNvPr id="552" name="Retângulo: Cantos Arredondados 2"/>
          <p:cNvSpPr/>
          <p:nvPr/>
        </p:nvSpPr>
        <p:spPr>
          <a:xfrm>
            <a:off x="4707720" y="1942200"/>
            <a:ext cx="1962000" cy="77616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3200" spc="-1" strike="noStrike">
                <a:solidFill>
                  <a:srgbClr val="000000"/>
                </a:solidFill>
                <a:latin typeface="Arial"/>
                <a:ea typeface="Arial"/>
              </a:rPr>
              <a:t>1960</a:t>
            </a:r>
            <a:endParaRPr b="0" lang="pt-BR" sz="3200" spc="-1" strike="noStrike">
              <a:latin typeface="Arial"/>
            </a:endParaRPr>
          </a:p>
        </p:txBody>
      </p:sp>
      <p:sp>
        <p:nvSpPr>
          <p:cNvPr id="553" name="Retângulo: Cantos Arredondados 6"/>
          <p:cNvSpPr/>
          <p:nvPr/>
        </p:nvSpPr>
        <p:spPr>
          <a:xfrm>
            <a:off x="5721480" y="1284120"/>
            <a:ext cx="1962000" cy="77616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3200" spc="-1" strike="noStrike">
                <a:solidFill>
                  <a:srgbClr val="000000"/>
                </a:solidFill>
                <a:latin typeface="Arial"/>
                <a:ea typeface="Arial"/>
              </a:rPr>
              <a:t>1970</a:t>
            </a:r>
            <a:endParaRPr b="0" lang="pt-BR" sz="3200" spc="-1" strike="noStrike">
              <a:latin typeface="Arial"/>
            </a:endParaRPr>
          </a:p>
        </p:txBody>
      </p:sp>
      <p:sp>
        <p:nvSpPr>
          <p:cNvPr id="554" name="Chave Esquerda 3"/>
          <p:cNvSpPr/>
          <p:nvPr/>
        </p:nvSpPr>
        <p:spPr>
          <a:xfrm>
            <a:off x="3472560" y="1416240"/>
            <a:ext cx="1099440" cy="3536640"/>
          </a:xfrm>
          <a:prstGeom prst="leftBrace">
            <a:avLst>
              <a:gd name="adj1" fmla="val 8333"/>
              <a:gd name="adj2" fmla="val 50000"/>
            </a:avLst>
          </a:prstGeom>
          <a:noFill/>
          <a:ln w="28575">
            <a:solidFill>
              <a:srgbClr val="ea4e60"/>
            </a:solidFill>
            <a:round/>
          </a:ln>
        </p:spPr>
        <p:style>
          <a:lnRef idx="1">
            <a:schemeClr val="accent1"/>
          </a:lnRef>
          <a:fillRef idx="0">
            <a:schemeClr val="accent1"/>
          </a:fillRef>
          <a:effectRef idx="0">
            <a:schemeClr val="accent1"/>
          </a:effectRef>
          <a:fontRef idx="minor"/>
        </p:style>
      </p:sp>
      <p:sp>
        <p:nvSpPr>
          <p:cNvPr id="555" name="Retângulo: Cantos Arredondados 8"/>
          <p:cNvSpPr/>
          <p:nvPr/>
        </p:nvSpPr>
        <p:spPr>
          <a:xfrm>
            <a:off x="459360" y="2685960"/>
            <a:ext cx="2846520" cy="100260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2400" spc="-1" strike="noStrike">
                <a:solidFill>
                  <a:srgbClr val="ffffff"/>
                </a:solidFill>
                <a:latin typeface="Calibri"/>
                <a:ea typeface="Arial"/>
              </a:rPr>
              <a:t>Modelo Relacional de BDs</a:t>
            </a:r>
            <a:endParaRPr b="0" lang="pt-BR" sz="2400" spc="-1" strike="noStrike">
              <a:latin typeface="Arial"/>
            </a:endParaRPr>
          </a:p>
        </p:txBody>
      </p:sp>
      <p:pic>
        <p:nvPicPr>
          <p:cNvPr id="556" name="Imagem 5" descr="Fundo preto com letras brancas&#10;&#10;Descrição gerada automaticamente"/>
          <p:cNvPicPr/>
          <p:nvPr/>
        </p:nvPicPr>
        <p:blipFill>
          <a:blip r:embed="rId2"/>
          <a:stretch/>
        </p:blipFill>
        <p:spPr>
          <a:xfrm>
            <a:off x="-45360" y="3745080"/>
            <a:ext cx="1395000" cy="1395000"/>
          </a:xfrm>
          <a:prstGeom prst="rect">
            <a:avLst/>
          </a:prstGeom>
          <a:ln w="0">
            <a:noFill/>
          </a:ln>
        </p:spPr>
      </p:pic>
      <p:sp>
        <p:nvSpPr>
          <p:cNvPr id="557" name="Balão de Pensamento: Nuvem 5"/>
          <p:cNvSpPr/>
          <p:nvPr/>
        </p:nvSpPr>
        <p:spPr>
          <a:xfrm>
            <a:off x="92880" y="2276280"/>
            <a:ext cx="2760120" cy="1282680"/>
          </a:xfrm>
          <a:prstGeom prst="cloudCallout">
            <a:avLst>
              <a:gd name="adj1" fmla="val -20833"/>
              <a:gd name="adj2" fmla="val 62500"/>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400" spc="-1" strike="noStrike">
                <a:solidFill>
                  <a:srgbClr val="000000"/>
                </a:solidFill>
                <a:latin typeface="Calibri"/>
                <a:ea typeface="Calibri"/>
              </a:rPr>
              <a:t>Qual foi a motivação?</a:t>
            </a:r>
            <a:endParaRPr b="0" lang="pt-BR" sz="2400" spc="-1" strike="noStrike">
              <a:latin typeface="Arial"/>
            </a:endParaRPr>
          </a:p>
        </p:txBody>
      </p:sp>
      <p:sp>
        <p:nvSpPr>
          <p:cNvPr id="558" name="Seta: Curva para Cima 7"/>
          <p:cNvSpPr/>
          <p:nvPr/>
        </p:nvSpPr>
        <p:spPr>
          <a:xfrm>
            <a:off x="1419120" y="3564720"/>
            <a:ext cx="2566080" cy="732960"/>
          </a:xfrm>
          <a:prstGeom prst="curvedUpArrow">
            <a:avLst>
              <a:gd name="adj1" fmla="val 25000"/>
              <a:gd name="adj2" fmla="val 50000"/>
              <a:gd name="adj3" fmla="val 25000"/>
            </a:avLst>
          </a:prstGeom>
          <a:solidFill>
            <a:srgbClr val="00000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sp>
      <p:sp>
        <p:nvSpPr>
          <p:cNvPr id="559" name="Retângulo: Cantos Arredondados 14"/>
          <p:cNvSpPr/>
          <p:nvPr/>
        </p:nvSpPr>
        <p:spPr>
          <a:xfrm>
            <a:off x="3101040" y="2912400"/>
            <a:ext cx="3439440" cy="646560"/>
          </a:xfrm>
          <a:prstGeom prst="roundRect">
            <a:avLst>
              <a:gd name="adj" fmla="val 16667"/>
            </a:avLst>
          </a:prstGeom>
          <a:solidFill>
            <a:srgbClr val="00000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txBody>
          <a:bodyPr anchor="ctr">
            <a:noAutofit/>
          </a:bodyPr>
          <a:p>
            <a:pPr algn="ctr">
              <a:lnSpc>
                <a:spcPct val="100000"/>
              </a:lnSpc>
              <a:buNone/>
            </a:pPr>
            <a:r>
              <a:rPr b="0" lang="pt-BR" sz="2400" spc="-1" strike="noStrike">
                <a:solidFill>
                  <a:srgbClr val="ffffff"/>
                </a:solidFill>
                <a:latin typeface="Arial"/>
                <a:ea typeface="Arial"/>
              </a:rPr>
              <a:t>Custo com pessoal</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0" name="Google Shape;231;g116d3f5ae16_1_0"/>
          <p:cNvSpPr/>
          <p:nvPr/>
        </p:nvSpPr>
        <p:spPr>
          <a:xfrm>
            <a:off x="565560" y="1481040"/>
            <a:ext cx="8016480" cy="3083400"/>
          </a:xfrm>
          <a:prstGeom prst="rect">
            <a:avLst/>
          </a:prstGeom>
          <a:noFill/>
          <a:ln w="0">
            <a:noFill/>
          </a:ln>
        </p:spPr>
        <p:style>
          <a:lnRef idx="0"/>
          <a:fillRef idx="0"/>
          <a:effectRef idx="0"/>
          <a:fontRef idx="minor"/>
        </p:style>
      </p:sp>
      <p:sp>
        <p:nvSpPr>
          <p:cNvPr id="561"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Breve Histórico</a:t>
            </a:r>
            <a:endParaRPr b="0" lang="pt-BR" sz="4000" spc="-1" strike="noStrike">
              <a:latin typeface="Arial"/>
            </a:endParaRPr>
          </a:p>
        </p:txBody>
      </p:sp>
      <p:sp>
        <p:nvSpPr>
          <p:cNvPr id="562" name="PlaceHolder 1"/>
          <p:cNvSpPr>
            <a:spLocks noGrp="1"/>
          </p:cNvSpPr>
          <p:nvPr>
            <p:ph type="sldNum" idx="5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2EA52202-E2D6-47A5-8598-0492DCE16FC9}"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563" name="Imagem 2" descr="Ícone&#10;&#10;Descrição gerada automaticamente"/>
          <p:cNvPicPr/>
          <p:nvPr/>
        </p:nvPicPr>
        <p:blipFill>
          <a:blip r:embed="rId1"/>
          <a:stretch/>
        </p:blipFill>
        <p:spPr>
          <a:xfrm>
            <a:off x="4817880" y="3078000"/>
            <a:ext cx="3821040" cy="1553400"/>
          </a:xfrm>
          <a:prstGeom prst="rect">
            <a:avLst/>
          </a:prstGeom>
          <a:ln w="0">
            <a:noFill/>
          </a:ln>
        </p:spPr>
      </p:pic>
      <p:sp>
        <p:nvSpPr>
          <p:cNvPr id="564" name="Retângulo: Cantos Arredondados 2"/>
          <p:cNvSpPr/>
          <p:nvPr/>
        </p:nvSpPr>
        <p:spPr>
          <a:xfrm>
            <a:off x="4707720" y="1942200"/>
            <a:ext cx="1962000" cy="77616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3200" spc="-1" strike="noStrike">
                <a:solidFill>
                  <a:srgbClr val="000000"/>
                </a:solidFill>
                <a:latin typeface="Arial"/>
                <a:ea typeface="Arial"/>
              </a:rPr>
              <a:t>1960</a:t>
            </a:r>
            <a:endParaRPr b="0" lang="pt-BR" sz="3200" spc="-1" strike="noStrike">
              <a:latin typeface="Arial"/>
            </a:endParaRPr>
          </a:p>
        </p:txBody>
      </p:sp>
      <p:sp>
        <p:nvSpPr>
          <p:cNvPr id="565" name="Retângulo: Cantos Arredondados 6"/>
          <p:cNvSpPr/>
          <p:nvPr/>
        </p:nvSpPr>
        <p:spPr>
          <a:xfrm>
            <a:off x="5721480" y="1284120"/>
            <a:ext cx="1962000" cy="77616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3200" spc="-1" strike="noStrike">
                <a:solidFill>
                  <a:srgbClr val="000000"/>
                </a:solidFill>
                <a:latin typeface="Arial"/>
                <a:ea typeface="Arial"/>
              </a:rPr>
              <a:t>1970</a:t>
            </a:r>
            <a:endParaRPr b="0" lang="pt-BR" sz="3200" spc="-1" strike="noStrike">
              <a:latin typeface="Arial"/>
            </a:endParaRPr>
          </a:p>
        </p:txBody>
      </p:sp>
      <p:sp>
        <p:nvSpPr>
          <p:cNvPr id="566" name="Chave Esquerda 3"/>
          <p:cNvSpPr/>
          <p:nvPr/>
        </p:nvSpPr>
        <p:spPr>
          <a:xfrm>
            <a:off x="3472560" y="1416240"/>
            <a:ext cx="1099440" cy="3536640"/>
          </a:xfrm>
          <a:prstGeom prst="leftBrace">
            <a:avLst>
              <a:gd name="adj1" fmla="val 8333"/>
              <a:gd name="adj2" fmla="val 50000"/>
            </a:avLst>
          </a:prstGeom>
          <a:noFill/>
          <a:ln w="28575">
            <a:solidFill>
              <a:srgbClr val="ea4e60"/>
            </a:solidFill>
            <a:round/>
          </a:ln>
        </p:spPr>
        <p:style>
          <a:lnRef idx="1">
            <a:schemeClr val="accent1"/>
          </a:lnRef>
          <a:fillRef idx="0">
            <a:schemeClr val="accent1"/>
          </a:fillRef>
          <a:effectRef idx="0">
            <a:schemeClr val="accent1"/>
          </a:effectRef>
          <a:fontRef idx="minor"/>
        </p:style>
      </p:sp>
      <p:sp>
        <p:nvSpPr>
          <p:cNvPr id="567" name="Retângulo: Cantos Arredondados 8"/>
          <p:cNvSpPr/>
          <p:nvPr/>
        </p:nvSpPr>
        <p:spPr>
          <a:xfrm>
            <a:off x="459360" y="2685960"/>
            <a:ext cx="2846520" cy="100260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2400" spc="-1" strike="noStrike">
                <a:solidFill>
                  <a:srgbClr val="ffffff"/>
                </a:solidFill>
                <a:latin typeface="Calibri"/>
                <a:ea typeface="Arial"/>
              </a:rPr>
              <a:t>Modelo Relacional de BDs</a:t>
            </a:r>
            <a:endParaRPr b="0" lang="pt-BR" sz="2400" spc="-1" strike="noStrike">
              <a:latin typeface="Arial"/>
            </a:endParaRPr>
          </a:p>
        </p:txBody>
      </p:sp>
      <p:sp>
        <p:nvSpPr>
          <p:cNvPr id="568" name="Retângulo: Cantos Arredondados 14"/>
          <p:cNvSpPr/>
          <p:nvPr/>
        </p:nvSpPr>
        <p:spPr>
          <a:xfrm>
            <a:off x="4707720" y="2685960"/>
            <a:ext cx="3655080" cy="64656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Arial"/>
                <a:ea typeface="Arial"/>
              </a:rPr>
              <a:t>Modelo Hierárquico</a:t>
            </a:r>
            <a:endParaRPr b="0" lang="pt-BR" sz="2400" spc="-1" strike="noStrike">
              <a:latin typeface="Arial"/>
            </a:endParaRPr>
          </a:p>
        </p:txBody>
      </p:sp>
      <p:sp>
        <p:nvSpPr>
          <p:cNvPr id="569" name="Retângulo: Cantos Arredondados 13"/>
          <p:cNvSpPr/>
          <p:nvPr/>
        </p:nvSpPr>
        <p:spPr>
          <a:xfrm>
            <a:off x="567360" y="3074400"/>
            <a:ext cx="3655080" cy="64656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Arial"/>
                <a:ea typeface="Arial"/>
              </a:rPr>
              <a:t>Modelo em rede</a:t>
            </a:r>
            <a:endParaRPr b="0" lang="pt-BR" sz="2400" spc="-1" strike="noStrike">
              <a:latin typeface="Arial"/>
            </a:endParaRPr>
          </a:p>
        </p:txBody>
      </p:sp>
      <p:sp>
        <p:nvSpPr>
          <p:cNvPr id="570" name="Retângulo: Cantos Arredondados 15"/>
          <p:cNvSpPr/>
          <p:nvPr/>
        </p:nvSpPr>
        <p:spPr>
          <a:xfrm>
            <a:off x="3187440" y="3915360"/>
            <a:ext cx="3655080" cy="64656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Arial"/>
                <a:ea typeface="Arial"/>
              </a:rPr>
              <a:t>Modelo relacional</a:t>
            </a:r>
            <a:endParaRPr b="0" lang="pt-BR" sz="2400" spc="-1" strike="noStrike">
              <a:latin typeface="Arial"/>
            </a:endParaRPr>
          </a:p>
        </p:txBody>
      </p:sp>
      <p:sp>
        <p:nvSpPr>
          <p:cNvPr id="571" name="Retângulo: Cantos Arredondados 12"/>
          <p:cNvSpPr/>
          <p:nvPr/>
        </p:nvSpPr>
        <p:spPr>
          <a:xfrm>
            <a:off x="836640" y="1575360"/>
            <a:ext cx="7580160" cy="646560"/>
          </a:xfrm>
          <a:prstGeom prst="roundRect">
            <a:avLst>
              <a:gd name="adj" fmla="val 16667"/>
            </a:avLst>
          </a:prstGeom>
          <a:solidFill>
            <a:srgbClr val="78909c"/>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3"/>
          </a:fillRef>
          <a:effectRef idx="1">
            <a:schemeClr val="accent3"/>
          </a:effectRef>
          <a:fontRef idx="minor"/>
        </p:style>
        <p:txBody>
          <a:bodyPr anchor="ctr">
            <a:noAutofit/>
          </a:bodyPr>
          <a:p>
            <a:pPr algn="ctr">
              <a:lnSpc>
                <a:spcPct val="100000"/>
              </a:lnSpc>
              <a:buNone/>
            </a:pPr>
            <a:r>
              <a:rPr b="0" lang="pt-BR" sz="2400" spc="-1" strike="noStrike">
                <a:solidFill>
                  <a:srgbClr val="ffffff"/>
                </a:solidFill>
                <a:latin typeface="Arial"/>
                <a:ea typeface="Arial"/>
              </a:rPr>
              <a:t>Modelo baseado em sistemas de arquivos</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2" name="Google Shape;231;g116d3f5ae16_1_0"/>
          <p:cNvSpPr/>
          <p:nvPr/>
        </p:nvSpPr>
        <p:spPr>
          <a:xfrm>
            <a:off x="565560" y="3788640"/>
            <a:ext cx="4188600" cy="775800"/>
          </a:xfrm>
          <a:prstGeom prst="rect">
            <a:avLst/>
          </a:prstGeom>
          <a:noFill/>
          <a:ln w="0">
            <a:noFill/>
          </a:ln>
        </p:spPr>
        <p:style>
          <a:lnRef idx="0"/>
          <a:fillRef idx="0"/>
          <a:effectRef idx="0"/>
          <a:fontRef idx="minor"/>
        </p:style>
        <p:txBody>
          <a:bodyPr tIns="91440" bIns="91440" anchor="ctr">
            <a:noAutofit/>
          </a:bodyPr>
          <a:p>
            <a:pPr algn="just">
              <a:lnSpc>
                <a:spcPct val="114000"/>
              </a:lnSpc>
              <a:spcBef>
                <a:spcPts val="1001"/>
              </a:spcBef>
              <a:buNone/>
            </a:pPr>
            <a:r>
              <a:rPr b="0" lang="en-US" sz="2400" spc="-1" strike="noStrike">
                <a:solidFill>
                  <a:srgbClr val="040a24"/>
                </a:solidFill>
                <a:latin typeface="Calibri"/>
                <a:ea typeface="Calibri"/>
              </a:rPr>
              <a:t>Criador: Ted Codd</a:t>
            </a:r>
            <a:endParaRPr b="0" lang="pt-BR" sz="2400" spc="-1" strike="noStrike">
              <a:latin typeface="Arial"/>
            </a:endParaRPr>
          </a:p>
        </p:txBody>
      </p:sp>
      <p:sp>
        <p:nvSpPr>
          <p:cNvPr id="573"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Breve Histórico</a:t>
            </a:r>
            <a:endParaRPr b="0" lang="pt-BR" sz="4000" spc="-1" strike="noStrike">
              <a:latin typeface="Arial"/>
            </a:endParaRPr>
          </a:p>
        </p:txBody>
      </p:sp>
      <p:sp>
        <p:nvSpPr>
          <p:cNvPr id="574" name="PlaceHolder 1"/>
          <p:cNvSpPr>
            <a:spLocks noGrp="1"/>
          </p:cNvSpPr>
          <p:nvPr>
            <p:ph type="sldNum" idx="60"/>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C73A0005-3F8F-4E70-9D40-9475B93DE68B}"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575" name="Retângulo: Cantos Arredondados 6"/>
          <p:cNvSpPr/>
          <p:nvPr/>
        </p:nvSpPr>
        <p:spPr>
          <a:xfrm>
            <a:off x="6702840" y="4174200"/>
            <a:ext cx="1962000" cy="77616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3200" spc="-1" strike="noStrike">
                <a:solidFill>
                  <a:srgbClr val="000000"/>
                </a:solidFill>
                <a:latin typeface="Arial"/>
                <a:ea typeface="Arial"/>
              </a:rPr>
              <a:t>1970</a:t>
            </a:r>
            <a:endParaRPr b="0" lang="pt-BR" sz="3200" spc="-1" strike="noStrike">
              <a:latin typeface="Arial"/>
            </a:endParaRPr>
          </a:p>
        </p:txBody>
      </p:sp>
      <p:pic>
        <p:nvPicPr>
          <p:cNvPr id="576" name="Imagem 7" descr="Ícone&#10;&#10;Descrição gerada automaticamente"/>
          <p:cNvPicPr/>
          <p:nvPr/>
        </p:nvPicPr>
        <p:blipFill>
          <a:blip r:embed="rId1"/>
          <a:stretch/>
        </p:blipFill>
        <p:spPr>
          <a:xfrm>
            <a:off x="6014880" y="1800360"/>
            <a:ext cx="2742840" cy="1542600"/>
          </a:xfrm>
          <a:prstGeom prst="rect">
            <a:avLst/>
          </a:prstGeom>
          <a:ln w="0">
            <a:noFill/>
          </a:ln>
        </p:spPr>
      </p:pic>
      <p:sp>
        <p:nvSpPr>
          <p:cNvPr id="577" name="Seta: Curva para Cima 7"/>
          <p:cNvSpPr/>
          <p:nvPr/>
        </p:nvSpPr>
        <p:spPr>
          <a:xfrm>
            <a:off x="2281680" y="2971440"/>
            <a:ext cx="4560840" cy="732960"/>
          </a:xfrm>
          <a:prstGeom prst="curvedUpArrow">
            <a:avLst>
              <a:gd name="adj1" fmla="val 25000"/>
              <a:gd name="adj2" fmla="val 50000"/>
              <a:gd name="adj3" fmla="val 25000"/>
            </a:avLst>
          </a:prstGeom>
          <a:solidFill>
            <a:srgbClr val="4285f4"/>
          </a:solidFill>
          <a:ln>
            <a:solidFill>
              <a:srgbClr val="3062b4"/>
            </a:solidFill>
            <a:round/>
          </a:ln>
        </p:spPr>
        <p:style>
          <a:lnRef idx="2">
            <a:schemeClr val="accent1">
              <a:shade val="50000"/>
            </a:schemeClr>
          </a:lnRef>
          <a:fillRef idx="1">
            <a:schemeClr val="accent1"/>
          </a:fillRef>
          <a:effectRef idx="0">
            <a:schemeClr val="accent1"/>
          </a:effectRef>
          <a:fontRef idx="minor"/>
        </p:style>
      </p:sp>
      <p:pic>
        <p:nvPicPr>
          <p:cNvPr id="578" name="Imagem 10" descr="Foto em preto e branco de homem com a boca aberta&#10;&#10;Descrição gerada automaticamente"/>
          <p:cNvPicPr/>
          <p:nvPr/>
        </p:nvPicPr>
        <p:blipFill>
          <a:blip r:embed="rId2"/>
          <a:stretch/>
        </p:blipFill>
        <p:spPr>
          <a:xfrm>
            <a:off x="645120" y="1559520"/>
            <a:ext cx="2278440" cy="2153520"/>
          </a:xfrm>
          <a:prstGeom prst="rect">
            <a:avLst/>
          </a:prstGeom>
          <a:ln w="0">
            <a:noFill/>
          </a:ln>
        </p:spPr>
      </p:pic>
      <p:sp>
        <p:nvSpPr>
          <p:cNvPr id="579" name="Retângulo: Cantos Arredondados 10"/>
          <p:cNvSpPr/>
          <p:nvPr/>
        </p:nvSpPr>
        <p:spPr>
          <a:xfrm>
            <a:off x="3535200" y="3831840"/>
            <a:ext cx="2080800" cy="689760"/>
          </a:xfrm>
          <a:prstGeom prst="roundRect">
            <a:avLst>
              <a:gd name="adj" fmla="val 16667"/>
            </a:avLst>
          </a:prstGeom>
          <a:solidFill>
            <a:srgbClr val="0070c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lIns="90000" rIns="90000" tIns="45000" bIns="45000" anchor="ctr">
            <a:noAutofit/>
          </a:bodyPr>
          <a:p>
            <a:pPr algn="ctr">
              <a:lnSpc>
                <a:spcPct val="100000"/>
              </a:lnSpc>
              <a:buNone/>
            </a:pPr>
            <a:r>
              <a:rPr b="0" lang="pt-BR" sz="2000" spc="-1" strike="noStrike">
                <a:solidFill>
                  <a:srgbClr val="ffffff"/>
                </a:solidFill>
                <a:latin typeface="Arial"/>
                <a:ea typeface="Arial"/>
              </a:rPr>
              <a:t>Artigo</a:t>
            </a:r>
            <a:endParaRPr b="0" lang="pt-BR" sz="2000" spc="-1" strike="noStrike">
              <a:latin typeface="Arial"/>
            </a:endParaRPr>
          </a:p>
        </p:txBody>
      </p:sp>
      <p:sp>
        <p:nvSpPr>
          <p:cNvPr id="580" name="Conector de Seta Reta 11"/>
          <p:cNvSpPr/>
          <p:nvPr/>
        </p:nvSpPr>
        <p:spPr>
          <a:xfrm flipH="1">
            <a:off x="4614120" y="1117080"/>
            <a:ext cx="1209600" cy="2919600"/>
          </a:xfrm>
          <a:custGeom>
            <a:avLst/>
            <a:gdLst/>
            <a:ahLst/>
            <a:rect l="l" t="t" r="r" b="b"/>
            <a:pathLst>
              <a:path w="21600" h="21600">
                <a:moveTo>
                  <a:pt x="0" y="0"/>
                </a:moveTo>
                <a:lnTo>
                  <a:pt x="21600" y="21600"/>
                </a:lnTo>
              </a:path>
            </a:pathLst>
          </a:custGeom>
          <a:noFill/>
          <a:ln>
            <a:solidFill>
              <a:srgbClr val="ea4e60"/>
            </a:solidFill>
            <a:round/>
            <a:tailEnd len="med" type="triangle" w="med"/>
          </a:ln>
          <a:effectLst>
            <a:outerShdw blurRad="39960" dir="5400000" dist="23040" rotWithShape="0">
              <a:srgbClr val="000000">
                <a:alpha val="35000"/>
              </a:srgbClr>
            </a:outerShdw>
          </a:effectLst>
        </p:spPr>
        <p:style>
          <a:lnRef idx="3">
            <a:schemeClr val="accent4"/>
          </a:lnRef>
          <a:fillRef idx="0">
            <a:schemeClr val="accent4"/>
          </a:fillRef>
          <a:effectRef idx="2">
            <a:schemeClr val="accent4"/>
          </a:effectRef>
          <a:fontRef idx="minor"/>
        </p:style>
      </p:sp>
      <p:sp>
        <p:nvSpPr>
          <p:cNvPr id="581" name="Retângulo: Cantos Arredondados 12"/>
          <p:cNvSpPr/>
          <p:nvPr/>
        </p:nvSpPr>
        <p:spPr>
          <a:xfrm>
            <a:off x="4629600" y="742320"/>
            <a:ext cx="3730680" cy="62496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buNone/>
            </a:pPr>
            <a:r>
              <a:rPr b="0" lang="pt-BR" sz="1400" spc="-1" strike="noStrike">
                <a:solidFill>
                  <a:srgbClr val="ffffff"/>
                </a:solidFill>
                <a:latin typeface="Arial"/>
                <a:ea typeface="Arial"/>
              </a:rPr>
              <a:t>Cálculo e Álgebra Relacional</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sldNum" idx="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36C8409C-7F0E-4D04-9ED3-4169B772935B}"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53" name="Imagem 4"/>
          <p:cNvSpPr/>
          <p:nvPr/>
        </p:nvSpPr>
        <p:spPr>
          <a:xfrm>
            <a:off x="3148920" y="3215160"/>
            <a:ext cx="2742840" cy="154188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sp>
      <p:sp>
        <p:nvSpPr>
          <p:cNvPr id="154" name="Imagem 3"/>
          <p:cNvSpPr/>
          <p:nvPr/>
        </p:nvSpPr>
        <p:spPr>
          <a:xfrm>
            <a:off x="6010200" y="3206880"/>
            <a:ext cx="2742840" cy="1541880"/>
          </a:xfrm>
          <a:prstGeom prst="roundRect">
            <a:avLst>
              <a:gd name="adj" fmla="val 8594"/>
            </a:avLst>
          </a:prstGeom>
          <a:blipFill rotWithShape="0">
            <a:blip r:embed="rId2"/>
            <a:srcRect/>
            <a:stretch/>
          </a:blipFill>
          <a:ln w="0">
            <a:noFill/>
          </a:ln>
          <a:effectLst>
            <a:reflection algn="bl" blurRad="12700" dir="5400000" dist="5000" endPos="28000" rotWithShape="0" stA="38000" sy="-100000"/>
          </a:effectLst>
        </p:spPr>
        <p:style>
          <a:lnRef idx="0"/>
          <a:fillRef idx="0"/>
          <a:effectRef idx="0"/>
          <a:fontRef idx="minor"/>
        </p:style>
      </p:sp>
      <p:sp>
        <p:nvSpPr>
          <p:cNvPr id="155" name="Imagem 19"/>
          <p:cNvSpPr/>
          <p:nvPr/>
        </p:nvSpPr>
        <p:spPr>
          <a:xfrm>
            <a:off x="281880" y="3213360"/>
            <a:ext cx="2742840" cy="1554120"/>
          </a:xfrm>
          <a:prstGeom prst="roundRect">
            <a:avLst>
              <a:gd name="adj" fmla="val 8594"/>
            </a:avLst>
          </a:prstGeom>
          <a:blipFill rotWithShape="0">
            <a:blip r:embed="rId3"/>
            <a:srcRect/>
            <a:stretch/>
          </a:blipFill>
          <a:ln w="0">
            <a:noFill/>
          </a:ln>
          <a:effectLst>
            <a:reflection algn="bl" blurRad="12700" dir="5400000" dist="5000" endPos="28000" rotWithShape="0" stA="38000" sy="-100000"/>
          </a:effectLst>
        </p:spPr>
        <p:style>
          <a:lnRef idx="0"/>
          <a:fillRef idx="0"/>
          <a:effectRef idx="0"/>
          <a:fontRef idx="minor"/>
        </p:style>
      </p:sp>
      <p:sp>
        <p:nvSpPr>
          <p:cNvPr id="156" name="Imagem 3"/>
          <p:cNvSpPr/>
          <p:nvPr/>
        </p:nvSpPr>
        <p:spPr>
          <a:xfrm>
            <a:off x="6047280" y="894960"/>
            <a:ext cx="2678040" cy="1541880"/>
          </a:xfrm>
          <a:prstGeom prst="roundRect">
            <a:avLst>
              <a:gd name="adj" fmla="val 8594"/>
            </a:avLst>
          </a:prstGeom>
          <a:blipFill rotWithShape="0">
            <a:blip r:embed="rId4"/>
            <a:srcRect/>
            <a:stretch/>
          </a:blipFill>
          <a:ln w="0">
            <a:noFill/>
          </a:ln>
          <a:effectLst>
            <a:reflection algn="bl" blurRad="12700" dir="5400000" dist="5000" endPos="28000" rotWithShape="0" stA="38000" sy="-100000"/>
          </a:effectLst>
        </p:spPr>
        <p:style>
          <a:lnRef idx="0"/>
          <a:fillRef idx="0"/>
          <a:effectRef idx="0"/>
          <a:fontRef idx="minor"/>
        </p:style>
      </p:sp>
      <p:pic>
        <p:nvPicPr>
          <p:cNvPr id="157" name="Imagem 3" descr="Interface gráfica do usuário, Texto, Email&#10;&#10;Descrição gerada automaticamente"/>
          <p:cNvPicPr/>
          <p:nvPr/>
        </p:nvPicPr>
        <p:blipFill>
          <a:blip r:embed="rId5"/>
          <a:stretch/>
        </p:blipFill>
        <p:spPr>
          <a:xfrm>
            <a:off x="3092400" y="959400"/>
            <a:ext cx="2742840" cy="1541880"/>
          </a:xfrm>
          <a:prstGeom prst="rect">
            <a:avLst/>
          </a:prstGeom>
          <a:ln w="0">
            <a:noFill/>
          </a:ln>
        </p:spPr>
      </p:pic>
      <p:sp>
        <p:nvSpPr>
          <p:cNvPr id="158" name="Google Shape;161;g109ffa863cd_0_0"/>
          <p:cNvSpPr/>
          <p:nvPr/>
        </p:nvSpPr>
        <p:spPr>
          <a:xfrm>
            <a:off x="565560" y="636480"/>
            <a:ext cx="362700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Cursos</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2" name="Google Shape;231;g116d3f5ae16_1_0"/>
          <p:cNvSpPr/>
          <p:nvPr/>
        </p:nvSpPr>
        <p:spPr>
          <a:xfrm>
            <a:off x="565560" y="3788640"/>
            <a:ext cx="4188600" cy="775800"/>
          </a:xfrm>
          <a:prstGeom prst="rect">
            <a:avLst/>
          </a:prstGeom>
          <a:noFill/>
          <a:ln w="0">
            <a:noFill/>
          </a:ln>
        </p:spPr>
        <p:style>
          <a:lnRef idx="0"/>
          <a:fillRef idx="0"/>
          <a:effectRef idx="0"/>
          <a:fontRef idx="minor"/>
        </p:style>
        <p:txBody>
          <a:bodyPr tIns="91440" bIns="91440" anchor="ctr">
            <a:noAutofit/>
          </a:bodyPr>
          <a:p>
            <a:pPr algn="just">
              <a:lnSpc>
                <a:spcPct val="114000"/>
              </a:lnSpc>
              <a:spcBef>
                <a:spcPts val="1001"/>
              </a:spcBef>
              <a:buNone/>
            </a:pPr>
            <a:r>
              <a:rPr b="0" lang="en-US" sz="2400" spc="-1" strike="noStrike">
                <a:solidFill>
                  <a:srgbClr val="040a24"/>
                </a:solidFill>
                <a:latin typeface="Calibri"/>
                <a:ea typeface="Calibri"/>
              </a:rPr>
              <a:t>Criador: Ted Codd</a:t>
            </a:r>
            <a:endParaRPr b="0" lang="pt-BR" sz="2400" spc="-1" strike="noStrike">
              <a:latin typeface="Arial"/>
            </a:endParaRPr>
          </a:p>
        </p:txBody>
      </p:sp>
      <p:sp>
        <p:nvSpPr>
          <p:cNvPr id="583"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Breve Histórico</a:t>
            </a:r>
            <a:endParaRPr b="0" lang="pt-BR" sz="4000" spc="-1" strike="noStrike">
              <a:latin typeface="Arial"/>
            </a:endParaRPr>
          </a:p>
        </p:txBody>
      </p:sp>
      <p:sp>
        <p:nvSpPr>
          <p:cNvPr id="584" name="PlaceHolder 1"/>
          <p:cNvSpPr>
            <a:spLocks noGrp="1"/>
          </p:cNvSpPr>
          <p:nvPr>
            <p:ph type="sldNum" idx="6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BC84C5A6-FBCE-47A8-BBDB-88F3961473DD}"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585" name="Retângulo: Cantos Arredondados 6"/>
          <p:cNvSpPr/>
          <p:nvPr/>
        </p:nvSpPr>
        <p:spPr>
          <a:xfrm>
            <a:off x="6702840" y="4174200"/>
            <a:ext cx="1962000" cy="77616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3200" spc="-1" strike="noStrike">
                <a:solidFill>
                  <a:srgbClr val="000000"/>
                </a:solidFill>
                <a:latin typeface="Arial"/>
                <a:ea typeface="Arial"/>
              </a:rPr>
              <a:t>1970</a:t>
            </a:r>
            <a:endParaRPr b="0" lang="pt-BR" sz="3200" spc="-1" strike="noStrike">
              <a:latin typeface="Arial"/>
            </a:endParaRPr>
          </a:p>
        </p:txBody>
      </p:sp>
      <p:pic>
        <p:nvPicPr>
          <p:cNvPr id="586" name="Imagem 7" descr="Ícone&#10;&#10;Descrição gerada automaticamente"/>
          <p:cNvPicPr/>
          <p:nvPr/>
        </p:nvPicPr>
        <p:blipFill>
          <a:blip r:embed="rId1"/>
          <a:stretch/>
        </p:blipFill>
        <p:spPr>
          <a:xfrm>
            <a:off x="6014880" y="1800360"/>
            <a:ext cx="2742840" cy="1542600"/>
          </a:xfrm>
          <a:prstGeom prst="rect">
            <a:avLst/>
          </a:prstGeom>
          <a:ln w="0">
            <a:noFill/>
          </a:ln>
        </p:spPr>
      </p:pic>
      <p:sp>
        <p:nvSpPr>
          <p:cNvPr id="587" name="Seta: Curva para Cima 7"/>
          <p:cNvSpPr/>
          <p:nvPr/>
        </p:nvSpPr>
        <p:spPr>
          <a:xfrm>
            <a:off x="2281680" y="2971440"/>
            <a:ext cx="4560840" cy="732960"/>
          </a:xfrm>
          <a:prstGeom prst="curvedUpArrow">
            <a:avLst>
              <a:gd name="adj1" fmla="val 25000"/>
              <a:gd name="adj2" fmla="val 50000"/>
              <a:gd name="adj3" fmla="val 25000"/>
            </a:avLst>
          </a:prstGeom>
          <a:solidFill>
            <a:srgbClr val="4285f4"/>
          </a:solidFill>
          <a:ln>
            <a:solidFill>
              <a:srgbClr val="3062b4"/>
            </a:solidFill>
            <a:round/>
          </a:ln>
        </p:spPr>
        <p:style>
          <a:lnRef idx="2">
            <a:schemeClr val="accent1">
              <a:shade val="50000"/>
            </a:schemeClr>
          </a:lnRef>
          <a:fillRef idx="1">
            <a:schemeClr val="accent1"/>
          </a:fillRef>
          <a:effectRef idx="0">
            <a:schemeClr val="accent1"/>
          </a:effectRef>
          <a:fontRef idx="minor"/>
        </p:style>
      </p:sp>
      <p:pic>
        <p:nvPicPr>
          <p:cNvPr id="588" name="Imagem 10" descr="Foto em preto e branco de homem com a boca aberta&#10;&#10;Descrição gerada automaticamente"/>
          <p:cNvPicPr/>
          <p:nvPr/>
        </p:nvPicPr>
        <p:blipFill>
          <a:blip r:embed="rId2"/>
          <a:stretch/>
        </p:blipFill>
        <p:spPr>
          <a:xfrm>
            <a:off x="645120" y="1559520"/>
            <a:ext cx="2278440" cy="2153520"/>
          </a:xfrm>
          <a:prstGeom prst="rect">
            <a:avLst/>
          </a:prstGeom>
          <a:ln w="0">
            <a:noFill/>
          </a:ln>
        </p:spPr>
      </p:pic>
      <p:sp>
        <p:nvSpPr>
          <p:cNvPr id="589" name="Retângulo: Cantos Arredondados 10"/>
          <p:cNvSpPr/>
          <p:nvPr/>
        </p:nvSpPr>
        <p:spPr>
          <a:xfrm>
            <a:off x="3535200" y="3831840"/>
            <a:ext cx="2080800" cy="689760"/>
          </a:xfrm>
          <a:prstGeom prst="roundRect">
            <a:avLst>
              <a:gd name="adj" fmla="val 16667"/>
            </a:avLst>
          </a:prstGeom>
          <a:solidFill>
            <a:srgbClr val="0070c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lIns="90000" rIns="90000" tIns="45000" bIns="45000" anchor="ctr">
            <a:noAutofit/>
          </a:bodyPr>
          <a:p>
            <a:pPr algn="ctr">
              <a:lnSpc>
                <a:spcPct val="100000"/>
              </a:lnSpc>
              <a:buNone/>
            </a:pPr>
            <a:r>
              <a:rPr b="0" lang="pt-BR" sz="2000" spc="-1" strike="noStrike">
                <a:solidFill>
                  <a:srgbClr val="ffffff"/>
                </a:solidFill>
                <a:latin typeface="Arial"/>
                <a:ea typeface="Arial"/>
              </a:rPr>
              <a:t>Artigo</a:t>
            </a:r>
            <a:endParaRPr b="0" lang="pt-BR" sz="2000" spc="-1" strike="noStrike">
              <a:latin typeface="Arial"/>
            </a:endParaRPr>
          </a:p>
        </p:txBody>
      </p:sp>
      <p:sp>
        <p:nvSpPr>
          <p:cNvPr id="590" name="Conector de Seta Reta 11"/>
          <p:cNvSpPr/>
          <p:nvPr/>
        </p:nvSpPr>
        <p:spPr>
          <a:xfrm flipH="1">
            <a:off x="4614120" y="1117080"/>
            <a:ext cx="1209600" cy="2919600"/>
          </a:xfrm>
          <a:custGeom>
            <a:avLst/>
            <a:gdLst/>
            <a:ahLst/>
            <a:rect l="l" t="t" r="r" b="b"/>
            <a:pathLst>
              <a:path w="21600" h="21600">
                <a:moveTo>
                  <a:pt x="0" y="0"/>
                </a:moveTo>
                <a:lnTo>
                  <a:pt x="21600" y="21600"/>
                </a:lnTo>
              </a:path>
            </a:pathLst>
          </a:custGeom>
          <a:noFill/>
          <a:ln>
            <a:solidFill>
              <a:srgbClr val="ea4e60"/>
            </a:solidFill>
            <a:round/>
            <a:tailEnd len="med" type="triangle" w="med"/>
          </a:ln>
          <a:effectLst>
            <a:outerShdw blurRad="39960" dir="5400000" dist="23040" rotWithShape="0">
              <a:srgbClr val="000000">
                <a:alpha val="35000"/>
              </a:srgbClr>
            </a:outerShdw>
          </a:effectLst>
        </p:spPr>
        <p:style>
          <a:lnRef idx="3">
            <a:schemeClr val="accent4"/>
          </a:lnRef>
          <a:fillRef idx="0">
            <a:schemeClr val="accent4"/>
          </a:fillRef>
          <a:effectRef idx="2">
            <a:schemeClr val="accent4"/>
          </a:effectRef>
          <a:fontRef idx="minor"/>
        </p:style>
      </p:sp>
      <p:sp>
        <p:nvSpPr>
          <p:cNvPr id="591" name="Retângulo: Cantos Arredondados 12"/>
          <p:cNvSpPr/>
          <p:nvPr/>
        </p:nvSpPr>
        <p:spPr>
          <a:xfrm>
            <a:off x="4629600" y="742320"/>
            <a:ext cx="3730680" cy="62496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buNone/>
            </a:pPr>
            <a:r>
              <a:rPr b="0" lang="pt-BR" sz="1400" spc="-1" strike="noStrike">
                <a:solidFill>
                  <a:srgbClr val="ffffff"/>
                </a:solidFill>
                <a:latin typeface="Arial"/>
                <a:ea typeface="Arial"/>
              </a:rPr>
              <a:t>Cálculo e Álgebra Relacional</a:t>
            </a:r>
            <a:endParaRPr b="0" lang="pt-BR" sz="1400" spc="-1" strike="noStrike">
              <a:latin typeface="Arial"/>
            </a:endParaRPr>
          </a:p>
        </p:txBody>
      </p:sp>
      <p:pic>
        <p:nvPicPr>
          <p:cNvPr id="592" name="Imagem 2" descr="Ícone&#10;&#10;Descrição gerada automaticamente"/>
          <p:cNvPicPr/>
          <p:nvPr/>
        </p:nvPicPr>
        <p:blipFill>
          <a:blip r:embed="rId3"/>
          <a:stretch/>
        </p:blipFill>
        <p:spPr>
          <a:xfrm>
            <a:off x="2607480" y="1902960"/>
            <a:ext cx="3821040" cy="155340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3"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Breve Histórico</a:t>
            </a:r>
            <a:endParaRPr b="0" lang="pt-BR" sz="4000" spc="-1" strike="noStrike">
              <a:latin typeface="Arial"/>
            </a:endParaRPr>
          </a:p>
        </p:txBody>
      </p:sp>
      <p:sp>
        <p:nvSpPr>
          <p:cNvPr id="594" name="PlaceHolder 1"/>
          <p:cNvSpPr>
            <a:spLocks noGrp="1"/>
          </p:cNvSpPr>
          <p:nvPr>
            <p:ph type="sldNum" idx="6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8EB1B44C-C423-4625-8350-674E6180BEE0}"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595" name="Imagem 2" descr="Ícone&#10;&#10;Descrição gerada automaticamente"/>
          <p:cNvPicPr/>
          <p:nvPr/>
        </p:nvPicPr>
        <p:blipFill>
          <a:blip r:embed="rId1"/>
          <a:stretch/>
        </p:blipFill>
        <p:spPr>
          <a:xfrm>
            <a:off x="612360" y="3854520"/>
            <a:ext cx="2322360" cy="938520"/>
          </a:xfrm>
          <a:prstGeom prst="rect">
            <a:avLst/>
          </a:prstGeom>
          <a:ln w="0">
            <a:noFill/>
          </a:ln>
        </p:spPr>
      </p:pic>
      <p:sp>
        <p:nvSpPr>
          <p:cNvPr id="596" name="Seta: Curva para Cima 8"/>
          <p:cNvSpPr/>
          <p:nvPr/>
        </p:nvSpPr>
        <p:spPr>
          <a:xfrm>
            <a:off x="2238480" y="1925640"/>
            <a:ext cx="2867760" cy="1185840"/>
          </a:xfrm>
          <a:prstGeom prst="curvedUpArrow">
            <a:avLst>
              <a:gd name="adj1" fmla="val 25000"/>
              <a:gd name="adj2" fmla="val 50000"/>
              <a:gd name="adj3" fmla="val 25000"/>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sp>
      <p:sp>
        <p:nvSpPr>
          <p:cNvPr id="597" name="Retângulo: Cantos Arredondados 2"/>
          <p:cNvSpPr/>
          <p:nvPr/>
        </p:nvSpPr>
        <p:spPr>
          <a:xfrm>
            <a:off x="650880" y="1906920"/>
            <a:ext cx="2620080" cy="62496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800" spc="-1" strike="noStrike">
                <a:solidFill>
                  <a:srgbClr val="ffffff"/>
                </a:solidFill>
                <a:latin typeface="Arial"/>
                <a:ea typeface="Arial"/>
              </a:rPr>
              <a:t>Sistema R</a:t>
            </a:r>
            <a:endParaRPr b="0" lang="pt-BR" sz="1800" spc="-1" strike="noStrike">
              <a:latin typeface="Arial"/>
            </a:endParaRPr>
          </a:p>
        </p:txBody>
      </p:sp>
      <p:pic>
        <p:nvPicPr>
          <p:cNvPr id="598" name="Imagem 8" descr=""/>
          <p:cNvPicPr/>
          <p:nvPr/>
        </p:nvPicPr>
        <p:blipFill>
          <a:blip r:embed="rId2"/>
          <a:stretch/>
        </p:blipFill>
        <p:spPr>
          <a:xfrm>
            <a:off x="4861080" y="3018600"/>
            <a:ext cx="2742840" cy="1542600"/>
          </a:xfrm>
          <a:prstGeom prst="rect">
            <a:avLst/>
          </a:prstGeom>
          <a:ln w="0">
            <a:noFill/>
          </a:ln>
        </p:spPr>
      </p:pic>
      <p:sp>
        <p:nvSpPr>
          <p:cNvPr id="599" name="Retângulo: Cantos Arredondados 18"/>
          <p:cNvSpPr/>
          <p:nvPr/>
        </p:nvSpPr>
        <p:spPr>
          <a:xfrm>
            <a:off x="3842640" y="1281600"/>
            <a:ext cx="2620080" cy="624960"/>
          </a:xfrm>
          <a:prstGeom prst="roundRect">
            <a:avLst>
              <a:gd name="adj" fmla="val 16667"/>
            </a:avLst>
          </a:prstGeom>
          <a:solidFill>
            <a:srgbClr val="ffffff"/>
          </a:solidFill>
          <a:ln>
            <a:solidFill>
              <a:srgbClr val="4472c4"/>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2800" spc="-1" strike="noStrike">
                <a:solidFill>
                  <a:srgbClr val="000000"/>
                </a:solidFill>
                <a:latin typeface="Arial"/>
                <a:ea typeface="Arial"/>
              </a:rPr>
              <a:t>DB2</a:t>
            </a:r>
            <a:endParaRPr b="0" lang="pt-BR" sz="2800" spc="-1" strike="noStrike">
              <a:latin typeface="Arial"/>
            </a:endParaRPr>
          </a:p>
        </p:txBody>
      </p:sp>
      <p:sp>
        <p:nvSpPr>
          <p:cNvPr id="600" name="CaixaDeTexto 16"/>
          <p:cNvSpPr/>
          <p:nvPr/>
        </p:nvSpPr>
        <p:spPr>
          <a:xfrm>
            <a:off x="6651000" y="3011760"/>
            <a:ext cx="1912680" cy="3960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en-US" sz="2000" spc="-1" strike="noStrike">
                <a:solidFill>
                  <a:srgbClr val="202124"/>
                </a:solidFill>
                <a:latin typeface="arial"/>
                <a:ea typeface="Arial"/>
              </a:rPr>
              <a:t>ISO/IEC 9075</a:t>
            </a:r>
            <a:endParaRPr b="0" lang="pt-BR" sz="2000" spc="-1" strike="noStrike">
              <a:latin typeface="Arial"/>
            </a:endParaRPr>
          </a:p>
        </p:txBody>
      </p:sp>
      <p:sp>
        <p:nvSpPr>
          <p:cNvPr id="601" name="Retângulo: Cantos Arredondados 17"/>
          <p:cNvSpPr/>
          <p:nvPr/>
        </p:nvSpPr>
        <p:spPr>
          <a:xfrm>
            <a:off x="4831920" y="2680560"/>
            <a:ext cx="3989520" cy="2339640"/>
          </a:xfrm>
          <a:prstGeom prst="roundRect">
            <a:avLst>
              <a:gd name="adj" fmla="val 16667"/>
            </a:avLst>
          </a:prstGeom>
          <a:noFill/>
          <a:ln>
            <a:solidFill>
              <a:srgbClr val="78909c"/>
            </a:solidFill>
            <a:round/>
          </a:ln>
        </p:spPr>
        <p:style>
          <a:lnRef idx="2">
            <a:schemeClr val="accent3"/>
          </a:lnRef>
          <a:fillRef idx="1">
            <a:schemeClr val="lt1"/>
          </a:fillRef>
          <a:effectRef idx="0">
            <a:schemeClr val="accent3"/>
          </a:effectRef>
          <a:fontRef idx="minor"/>
        </p:style>
      </p:sp>
      <p:sp>
        <p:nvSpPr>
          <p:cNvPr id="602" name="CaixaDeTexto 20"/>
          <p:cNvSpPr/>
          <p:nvPr/>
        </p:nvSpPr>
        <p:spPr>
          <a:xfrm>
            <a:off x="5151960" y="4564440"/>
            <a:ext cx="3443760" cy="30420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i="1" lang="en-US" sz="1400" spc="-1" strike="noStrike">
                <a:solidFill>
                  <a:srgbClr val="000000"/>
                </a:solidFill>
                <a:latin typeface="Verdana"/>
                <a:ea typeface="Verdana"/>
              </a:rPr>
              <a:t>Structured Query Language</a:t>
            </a:r>
            <a:r>
              <a:rPr b="0" lang="en-US" sz="1400" spc="-1" strike="noStrike">
                <a:solidFill>
                  <a:srgbClr val="000000"/>
                </a:solidFill>
                <a:latin typeface="Verdana"/>
                <a:ea typeface="Verdana"/>
              </a:rPr>
              <a:t> </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3"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Sequência de Eventos</a:t>
            </a:r>
            <a:endParaRPr b="0" lang="pt-BR" sz="4000" spc="-1" strike="noStrike">
              <a:latin typeface="Arial"/>
            </a:endParaRPr>
          </a:p>
        </p:txBody>
      </p:sp>
      <p:sp>
        <p:nvSpPr>
          <p:cNvPr id="604" name="PlaceHolder 1"/>
          <p:cNvSpPr>
            <a:spLocks noGrp="1"/>
          </p:cNvSpPr>
          <p:nvPr>
            <p:ph type="sldNum" idx="6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B62A8A49-3CE2-4BF6-841B-E020DC54B50D}"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graphicFrame>
        <p:nvGraphicFramePr>
          <p:cNvPr id="6" name="Diagram6"/>
          <p:cNvGraphicFramePr/>
          <p:nvPr>
            <p:extLst>
              <p:ext uri="{D42A27DB-BD31-4B8C-83A1-F6EECF244321}">
                <p14:modId xmlns:p14="http://schemas.microsoft.com/office/powerpoint/2010/main" val="4207016166"/>
              </p:ext>
            </p:extLst>
          </p:nvPr>
        </p:nvGraphicFramePr>
        <p:xfrm>
          <a:off x="560880" y="1681200"/>
          <a:ext cx="8485920" cy="3657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05" name="Retângulo: Cantos Arredondados 692"/>
          <p:cNvSpPr/>
          <p:nvPr/>
        </p:nvSpPr>
        <p:spPr>
          <a:xfrm>
            <a:off x="1462320" y="3861360"/>
            <a:ext cx="4021560" cy="4633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lIns="90000" rIns="90000" tIns="45000" bIns="45000" anchor="ctr">
            <a:noAutofit/>
          </a:bodyPr>
          <a:p>
            <a:pPr algn="ctr">
              <a:lnSpc>
                <a:spcPct val="100000"/>
              </a:lnSpc>
              <a:buNone/>
            </a:pPr>
            <a:r>
              <a:rPr b="0" lang="pt-BR" sz="1400" spc="-1" strike="noStrike">
                <a:solidFill>
                  <a:srgbClr val="ffffff"/>
                </a:solidFill>
                <a:latin typeface="Arial"/>
                <a:ea typeface="Arial"/>
              </a:rPr>
              <a:t>DB Honeywell Information Systems Inc</a:t>
            </a:r>
            <a:endParaRPr b="0" lang="pt-BR" sz="1400" spc="-1" strike="noStrike">
              <a:latin typeface="Arial"/>
            </a:endParaRPr>
          </a:p>
        </p:txBody>
      </p:sp>
      <p:pic>
        <p:nvPicPr>
          <p:cNvPr id="606" name="Imagem 8" descr="Uma imagem contendo Ícone&#10;&#10;Descrição gerada automaticamente"/>
          <p:cNvPicPr/>
          <p:nvPr/>
        </p:nvPicPr>
        <p:blipFill>
          <a:blip r:embed="rId6"/>
          <a:stretch/>
        </p:blipFill>
        <p:spPr>
          <a:xfrm>
            <a:off x="1205640" y="2565720"/>
            <a:ext cx="1351800" cy="744840"/>
          </a:xfrm>
          <a:prstGeom prst="rect">
            <a:avLst/>
          </a:prstGeom>
          <a:ln w="0">
            <a:noFill/>
          </a:ln>
        </p:spPr>
      </p:pic>
      <p:sp>
        <p:nvSpPr>
          <p:cNvPr id="607" name="Retângulo: Cantos Arredondados 773"/>
          <p:cNvSpPr/>
          <p:nvPr/>
        </p:nvSpPr>
        <p:spPr>
          <a:xfrm>
            <a:off x="4341240" y="2470320"/>
            <a:ext cx="1423080" cy="46332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Oracle 2</a:t>
            </a:r>
            <a:endParaRPr b="0" lang="pt-BR" sz="1400" spc="-1" strike="noStrike">
              <a:latin typeface="Arial"/>
            </a:endParaRPr>
          </a:p>
        </p:txBody>
      </p:sp>
      <p:sp>
        <p:nvSpPr>
          <p:cNvPr id="608" name="Retângulo: Cantos Arredondados 774"/>
          <p:cNvSpPr/>
          <p:nvPr/>
        </p:nvSpPr>
        <p:spPr>
          <a:xfrm>
            <a:off x="6864480" y="4325040"/>
            <a:ext cx="1423080" cy="46332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Oracle 3</a:t>
            </a:r>
            <a:endParaRPr b="0" lang="pt-BR" sz="1400" spc="-1" strike="noStrike">
              <a:latin typeface="Arial"/>
            </a:endParaRPr>
          </a:p>
        </p:txBody>
      </p:sp>
      <p:sp>
        <p:nvSpPr>
          <p:cNvPr id="609" name="Retângulo: Cantos Arredondados 775"/>
          <p:cNvSpPr/>
          <p:nvPr/>
        </p:nvSpPr>
        <p:spPr>
          <a:xfrm>
            <a:off x="5624280" y="1801800"/>
            <a:ext cx="1423080" cy="46332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IBM SQL/DS</a:t>
            </a:r>
            <a:endParaRPr b="0" lang="pt-BR" sz="1400" spc="-1" strike="noStrike">
              <a:latin typeface="Arial"/>
            </a:endParaRPr>
          </a:p>
        </p:txBody>
      </p:sp>
      <p:pic>
        <p:nvPicPr>
          <p:cNvPr id="610" name="Imagem 2" descr="Ícone&#10;&#10;Descrição gerada automaticamente"/>
          <p:cNvPicPr/>
          <p:nvPr/>
        </p:nvPicPr>
        <p:blipFill>
          <a:blip r:embed="rId7"/>
          <a:stretch/>
        </p:blipFill>
        <p:spPr>
          <a:xfrm>
            <a:off x="6855840" y="2387880"/>
            <a:ext cx="1739880" cy="70128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1"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Linha do Tempo</a:t>
            </a:r>
            <a:endParaRPr b="0" lang="pt-BR" sz="4000" spc="-1" strike="noStrike">
              <a:latin typeface="Arial"/>
            </a:endParaRPr>
          </a:p>
        </p:txBody>
      </p:sp>
      <p:sp>
        <p:nvSpPr>
          <p:cNvPr id="612" name="PlaceHolder 1"/>
          <p:cNvSpPr>
            <a:spLocks noGrp="1"/>
          </p:cNvSpPr>
          <p:nvPr>
            <p:ph type="sldNum" idx="6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3014F36B-90A1-4D15-A412-F1C6DA4F5A60}"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graphicFrame>
        <p:nvGraphicFramePr>
          <p:cNvPr id="7" name="Diagram7"/>
          <p:cNvGraphicFramePr/>
          <p:nvPr>
            <p:extLst>
              <p:ext uri="{D42A27DB-BD31-4B8C-83A1-F6EECF244321}">
                <p14:modId xmlns:p14="http://schemas.microsoft.com/office/powerpoint/2010/main" val="1264461831"/>
              </p:ext>
            </p:extLst>
          </p:nvPr>
        </p:nvGraphicFramePr>
        <p:xfrm>
          <a:off x="560880" y="1681200"/>
          <a:ext cx="8485920" cy="3657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13" name="Retângulo: Cantos Arredondados 1064"/>
          <p:cNvSpPr/>
          <p:nvPr/>
        </p:nvSpPr>
        <p:spPr>
          <a:xfrm>
            <a:off x="567360" y="2934000"/>
            <a:ext cx="1778760" cy="420120"/>
          </a:xfrm>
          <a:prstGeom prst="roundRect">
            <a:avLst>
              <a:gd name="adj" fmla="val 16667"/>
            </a:avLst>
          </a:prstGeom>
          <a:solidFill>
            <a:srgbClr val="21212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noAutofit/>
          </a:bodyPr>
          <a:p>
            <a:pPr algn="ctr">
              <a:lnSpc>
                <a:spcPct val="100000"/>
              </a:lnSpc>
              <a:buNone/>
            </a:pPr>
            <a:r>
              <a:rPr b="0" lang="pt-BR" sz="1800" spc="-1" strike="noStrike">
                <a:solidFill>
                  <a:srgbClr val="ffffff"/>
                </a:solidFill>
                <a:latin typeface="Calibri"/>
                <a:ea typeface="Arial"/>
              </a:rPr>
              <a:t>Conceito criado</a:t>
            </a:r>
            <a:endParaRPr b="0" lang="pt-BR" sz="1800" spc="-1" strike="noStrike">
              <a:latin typeface="Arial"/>
            </a:endParaRPr>
          </a:p>
        </p:txBody>
      </p:sp>
      <p:grpSp>
        <p:nvGrpSpPr>
          <p:cNvPr id="614" name="Agrupar 1065"/>
          <p:cNvGrpSpPr/>
          <p:nvPr/>
        </p:nvGrpSpPr>
        <p:grpSpPr>
          <a:xfrm>
            <a:off x="2389680" y="3753720"/>
            <a:ext cx="881640" cy="752040"/>
            <a:chOff x="2389680" y="3753720"/>
            <a:chExt cx="881640" cy="752040"/>
          </a:xfrm>
        </p:grpSpPr>
        <p:pic>
          <p:nvPicPr>
            <p:cNvPr id="615" name="Gráfico 490" descr="Banco de dados com preenchimento sólido"/>
            <p:cNvPicPr/>
            <p:nvPr/>
          </p:nvPicPr>
          <p:blipFill>
            <a:blip r:embed="rId6"/>
            <a:stretch/>
          </p:blipFill>
          <p:spPr>
            <a:xfrm>
              <a:off x="2521800" y="3753720"/>
              <a:ext cx="749520" cy="700920"/>
            </a:xfrm>
            <a:prstGeom prst="rect">
              <a:avLst/>
            </a:prstGeom>
            <a:ln w="0">
              <a:noFill/>
            </a:ln>
          </p:spPr>
        </p:pic>
        <p:pic>
          <p:nvPicPr>
            <p:cNvPr id="616" name="Gráfico 7" descr="Tabela com preenchimento sólido"/>
            <p:cNvPicPr/>
            <p:nvPr/>
          </p:nvPicPr>
          <p:blipFill>
            <a:blip r:embed="rId7"/>
            <a:stretch/>
          </p:blipFill>
          <p:spPr>
            <a:xfrm>
              <a:off x="2389680" y="4010040"/>
              <a:ext cx="536040" cy="495720"/>
            </a:xfrm>
            <a:prstGeom prst="rect">
              <a:avLst/>
            </a:prstGeom>
            <a:ln w="0">
              <a:noFill/>
            </a:ln>
          </p:spPr>
        </p:pic>
      </p:grpSp>
      <p:pic>
        <p:nvPicPr>
          <p:cNvPr id="617" name="Imagem 494" descr="Celular com tela ligada&#10;&#10;Descrição gerada automaticamente"/>
          <p:cNvPicPr/>
          <p:nvPr/>
        </p:nvPicPr>
        <p:blipFill>
          <a:blip r:embed="rId8"/>
          <a:stretch/>
        </p:blipFill>
        <p:spPr>
          <a:xfrm>
            <a:off x="3394440" y="2716920"/>
            <a:ext cx="1103760" cy="636840"/>
          </a:xfrm>
          <a:prstGeom prst="rect">
            <a:avLst/>
          </a:prstGeom>
          <a:ln w="0">
            <a:noFill/>
          </a:ln>
        </p:spPr>
      </p:pic>
      <p:sp>
        <p:nvSpPr>
          <p:cNvPr id="618" name="Retângulo: Cantos Arredondados 558"/>
          <p:cNvSpPr/>
          <p:nvPr/>
        </p:nvSpPr>
        <p:spPr>
          <a:xfrm>
            <a:off x="5257800" y="3634920"/>
            <a:ext cx="991800" cy="49572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anchor="ctr">
            <a:noAutofit/>
          </a:bodyPr>
          <a:p>
            <a:pPr algn="ctr">
              <a:lnSpc>
                <a:spcPct val="100000"/>
              </a:lnSpc>
              <a:buNone/>
            </a:pPr>
            <a:r>
              <a:rPr b="0" lang="pt-BR" sz="1800" spc="-1" strike="noStrike">
                <a:solidFill>
                  <a:srgbClr val="ffffff"/>
                </a:solidFill>
                <a:latin typeface="Calibri"/>
                <a:ea typeface="Arial"/>
              </a:rPr>
              <a:t>POO </a:t>
            </a:r>
            <a:endParaRPr b="0" lang="pt-BR" sz="1800" spc="-1" strike="noStrike">
              <a:latin typeface="Arial"/>
            </a:endParaRPr>
          </a:p>
        </p:txBody>
      </p:sp>
      <p:pic>
        <p:nvPicPr>
          <p:cNvPr id="619" name="Imagem 11" descr="Logotipo&#10;&#10;Descrição gerada automaticamente"/>
          <p:cNvPicPr/>
          <p:nvPr/>
        </p:nvPicPr>
        <p:blipFill>
          <a:blip r:embed="rId9"/>
          <a:stretch/>
        </p:blipFill>
        <p:spPr>
          <a:xfrm>
            <a:off x="8020440" y="2278080"/>
            <a:ext cx="877320" cy="586800"/>
          </a:xfrm>
          <a:prstGeom prst="rect">
            <a:avLst/>
          </a:prstGeom>
          <a:ln w="0">
            <a:noFill/>
          </a:ln>
        </p:spPr>
      </p:pic>
      <p:pic>
        <p:nvPicPr>
          <p:cNvPr id="620" name="Imagem 12" descr="Logotipo&#10;&#10;Descrição gerada automaticamente"/>
          <p:cNvPicPr/>
          <p:nvPr/>
        </p:nvPicPr>
        <p:blipFill>
          <a:blip r:embed="rId10"/>
          <a:stretch/>
        </p:blipFill>
        <p:spPr>
          <a:xfrm>
            <a:off x="7351920" y="3031560"/>
            <a:ext cx="1351800" cy="362880"/>
          </a:xfrm>
          <a:prstGeom prst="rect">
            <a:avLst/>
          </a:prstGeom>
          <a:ln w="0">
            <a:noFill/>
          </a:ln>
        </p:spPr>
      </p:pic>
      <p:pic>
        <p:nvPicPr>
          <p:cNvPr id="621" name="Imagem 13" descr=""/>
          <p:cNvPicPr/>
          <p:nvPr/>
        </p:nvPicPr>
        <p:blipFill>
          <a:blip r:embed="rId11"/>
          <a:stretch/>
        </p:blipFill>
        <p:spPr>
          <a:xfrm>
            <a:off x="6801840" y="2574720"/>
            <a:ext cx="877320" cy="349920"/>
          </a:xfrm>
          <a:prstGeom prst="rect">
            <a:avLst/>
          </a:prstGeom>
          <a:ln w="0">
            <a:noFill/>
          </a:ln>
        </p:spPr>
      </p:pic>
      <p:pic>
        <p:nvPicPr>
          <p:cNvPr id="622" name="Imagem 15" descr="Uma imagem contendo Logotipo&#10;&#10;Descrição gerada automaticamente"/>
          <p:cNvPicPr/>
          <p:nvPr/>
        </p:nvPicPr>
        <p:blipFill>
          <a:blip r:embed="rId12"/>
          <a:stretch/>
        </p:blipFill>
        <p:spPr>
          <a:xfrm>
            <a:off x="7308720" y="1865520"/>
            <a:ext cx="1092960" cy="34452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3"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Primeiros do Mercado</a:t>
            </a:r>
            <a:endParaRPr b="0" lang="pt-BR" sz="4000" spc="-1" strike="noStrike">
              <a:latin typeface="Arial"/>
            </a:endParaRPr>
          </a:p>
        </p:txBody>
      </p:sp>
      <p:sp>
        <p:nvSpPr>
          <p:cNvPr id="624" name="PlaceHolder 1"/>
          <p:cNvSpPr>
            <a:spLocks noGrp="1"/>
          </p:cNvSpPr>
          <p:nvPr>
            <p:ph type="sldNum" idx="6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BD100C79-381D-45DB-BC8E-280FD23BCF08}"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pic>
        <p:nvPicPr>
          <p:cNvPr id="625" name="Imagem 2" descr="Tela de computador com ícones coloridos&#10;&#10;Descrição gerada automaticamente"/>
          <p:cNvPicPr/>
          <p:nvPr/>
        </p:nvPicPr>
        <p:blipFill>
          <a:blip r:embed="rId1"/>
          <a:stretch/>
        </p:blipFill>
        <p:spPr>
          <a:xfrm>
            <a:off x="6823440" y="1681560"/>
            <a:ext cx="1739880" cy="992880"/>
          </a:xfrm>
          <a:prstGeom prst="rect">
            <a:avLst/>
          </a:prstGeom>
          <a:ln w="0">
            <a:noFill/>
          </a:ln>
        </p:spPr>
      </p:pic>
      <p:sp>
        <p:nvSpPr>
          <p:cNvPr id="626" name="Retângulo: Cantos Arredondados 3"/>
          <p:cNvSpPr/>
          <p:nvPr/>
        </p:nvSpPr>
        <p:spPr>
          <a:xfrm>
            <a:off x="6702840" y="4174200"/>
            <a:ext cx="1962000" cy="776160"/>
          </a:xfrm>
          <a:prstGeom prst="roundRect">
            <a:avLst>
              <a:gd name="adj" fmla="val 16667"/>
            </a:avLst>
          </a:prstGeom>
          <a:solidFill>
            <a:srgbClr val="ffffff"/>
          </a:solidFill>
          <a:ln>
            <a:solidFill>
              <a:srgbClr val="ea4e60"/>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3200" spc="-1" strike="noStrike">
                <a:solidFill>
                  <a:srgbClr val="000000"/>
                </a:solidFill>
                <a:latin typeface="Arial"/>
                <a:ea typeface="Arial"/>
              </a:rPr>
              <a:t>1980</a:t>
            </a:r>
            <a:endParaRPr b="0" lang="pt-BR" sz="3200" spc="-1" strike="noStrike">
              <a:latin typeface="Arial"/>
            </a:endParaRPr>
          </a:p>
        </p:txBody>
      </p:sp>
      <p:sp>
        <p:nvSpPr>
          <p:cNvPr id="627" name="Google Shape;231;g116d3f5ae16_1_0"/>
          <p:cNvSpPr/>
          <p:nvPr/>
        </p:nvSpPr>
        <p:spPr>
          <a:xfrm>
            <a:off x="565560" y="1481040"/>
            <a:ext cx="7898040" cy="3083400"/>
          </a:xfrm>
          <a:prstGeom prst="rect">
            <a:avLst/>
          </a:prstGeom>
          <a:noFill/>
          <a:ln w="0">
            <a:noFill/>
          </a:ln>
        </p:spPr>
        <p:style>
          <a:lnRef idx="0"/>
          <a:fillRef idx="0"/>
          <a:effectRef idx="0"/>
          <a:fontRef idx="minor"/>
        </p:style>
        <p:txBody>
          <a:bodyPr tIns="91440" bIns="91440" anchor="ctr">
            <a:noAutofit/>
          </a:bodyPr>
          <a:p>
            <a:pPr algn="ctr">
              <a:lnSpc>
                <a:spcPct val="114000"/>
              </a:lnSpc>
              <a:spcBef>
                <a:spcPts val="1001"/>
              </a:spcBef>
              <a:buNone/>
            </a:pPr>
            <a:endParaRPr b="0" lang="pt-BR" sz="2400" spc="-1" strike="noStrike">
              <a:latin typeface="Arial"/>
            </a:endParaRPr>
          </a:p>
          <a:p>
            <a:pPr>
              <a:lnSpc>
                <a:spcPct val="114000"/>
              </a:lnSpc>
              <a:spcBef>
                <a:spcPts val="1001"/>
              </a:spcBef>
              <a:buNone/>
            </a:pPr>
            <a:r>
              <a:rPr b="0" lang="en-US" sz="2400" spc="-1" strike="noStrike">
                <a:solidFill>
                  <a:srgbClr val="000000"/>
                </a:solidFill>
                <a:latin typeface="Calibri"/>
                <a:ea typeface="Arial"/>
              </a:rPr>
              <a:t>Evolução do modelo relacional - 80's</a:t>
            </a:r>
            <a:endParaRPr b="0" lang="pt-BR" sz="2400" spc="-1" strike="noStrike">
              <a:latin typeface="Arial"/>
            </a:endParaRPr>
          </a:p>
          <a:p>
            <a:pPr>
              <a:lnSpc>
                <a:spcPct val="114000"/>
              </a:lnSpc>
              <a:spcBef>
                <a:spcPts val="1001"/>
              </a:spcBef>
              <a:buNone/>
            </a:pPr>
            <a:endParaRPr b="0" lang="pt-BR" sz="2400" spc="-1" strike="noStrike">
              <a:latin typeface="Arial"/>
            </a:endParaRPr>
          </a:p>
          <a:p>
            <a:pPr>
              <a:lnSpc>
                <a:spcPct val="114000"/>
              </a:lnSpc>
              <a:spcBef>
                <a:spcPts val="1001"/>
              </a:spcBef>
              <a:buNone/>
            </a:pPr>
            <a:endParaRPr b="0" lang="pt-BR" sz="2400" spc="-1" strike="noStrike">
              <a:latin typeface="Arial"/>
            </a:endParaRPr>
          </a:p>
          <a:p>
            <a:pPr algn="just">
              <a:lnSpc>
                <a:spcPct val="114000"/>
              </a:lnSpc>
              <a:spcBef>
                <a:spcPts val="1001"/>
              </a:spcBef>
              <a:buNone/>
            </a:pPr>
            <a:endParaRPr b="0" lang="pt-BR" sz="2400" spc="-1" strike="noStrike">
              <a:latin typeface="Arial"/>
            </a:endParaRPr>
          </a:p>
          <a:p>
            <a:pPr algn="just">
              <a:lnSpc>
                <a:spcPct val="114000"/>
              </a:lnSpc>
              <a:spcBef>
                <a:spcPts val="1001"/>
              </a:spcBef>
              <a:buNone/>
            </a:pPr>
            <a:endParaRPr b="0" lang="pt-BR" sz="2400" spc="-1" strike="noStrike">
              <a:latin typeface="Arial"/>
            </a:endParaRPr>
          </a:p>
        </p:txBody>
      </p:sp>
      <p:sp>
        <p:nvSpPr>
          <p:cNvPr id="628" name="Retângulo: Cantos Arredondados 1"/>
          <p:cNvSpPr/>
          <p:nvPr/>
        </p:nvSpPr>
        <p:spPr>
          <a:xfrm>
            <a:off x="319320" y="2556720"/>
            <a:ext cx="2016000" cy="46332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800" spc="-1" strike="noStrike">
                <a:solidFill>
                  <a:srgbClr val="ffffff"/>
                </a:solidFill>
                <a:latin typeface="Arial"/>
                <a:ea typeface="Arial"/>
              </a:rPr>
              <a:t>Feedback</a:t>
            </a:r>
            <a:endParaRPr b="0" lang="pt-BR" sz="1800" spc="-1" strike="noStrike">
              <a:latin typeface="Arial"/>
            </a:endParaRPr>
          </a:p>
        </p:txBody>
      </p:sp>
      <p:sp>
        <p:nvSpPr>
          <p:cNvPr id="629" name="Retângulo: Cantos Arredondados 2"/>
          <p:cNvSpPr/>
          <p:nvPr/>
        </p:nvSpPr>
        <p:spPr>
          <a:xfrm>
            <a:off x="1203480" y="3376080"/>
            <a:ext cx="4032360" cy="463320"/>
          </a:xfrm>
          <a:prstGeom prst="roundRect">
            <a:avLst>
              <a:gd name="adj" fmla="val 16667"/>
            </a:avLst>
          </a:prstGeom>
          <a:solidFill>
            <a:srgbClr val="ed7d3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800" spc="-1" strike="noStrike">
                <a:solidFill>
                  <a:srgbClr val="ffffff"/>
                </a:solidFill>
                <a:latin typeface="Arial"/>
                <a:ea typeface="Arial"/>
              </a:rPr>
              <a:t>Desenvolvimento dos sistemas</a:t>
            </a:r>
            <a:endParaRPr b="0" lang="pt-BR" sz="1800" spc="-1" strike="noStrike">
              <a:latin typeface="Arial"/>
            </a:endParaRPr>
          </a:p>
        </p:txBody>
      </p:sp>
      <p:sp>
        <p:nvSpPr>
          <p:cNvPr id="630" name="Retângulo: Cantos Arredondados 10"/>
          <p:cNvSpPr/>
          <p:nvPr/>
        </p:nvSpPr>
        <p:spPr>
          <a:xfrm>
            <a:off x="4352040" y="1402920"/>
            <a:ext cx="2760120" cy="4633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800" spc="-1" strike="noStrike">
                <a:solidFill>
                  <a:srgbClr val="ffffff"/>
                </a:solidFill>
                <a:latin typeface="Arial"/>
                <a:ea typeface="Arial"/>
              </a:rPr>
              <a:t>Uso dos pcs</a:t>
            </a:r>
            <a:endParaRPr b="0" lang="pt-BR" sz="1800" spc="-1" strike="noStrike">
              <a:latin typeface="Arial"/>
            </a:endParaRPr>
          </a:p>
        </p:txBody>
      </p:sp>
      <p:sp>
        <p:nvSpPr>
          <p:cNvPr id="631" name="Retângulo: Cantos Arredondados 11"/>
          <p:cNvSpPr/>
          <p:nvPr/>
        </p:nvSpPr>
        <p:spPr>
          <a:xfrm>
            <a:off x="3252240" y="2491920"/>
            <a:ext cx="2760120" cy="46332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800" spc="-1" strike="noStrike">
                <a:solidFill>
                  <a:srgbClr val="ffffff"/>
                </a:solidFill>
                <a:latin typeface="Arial"/>
                <a:ea typeface="Arial"/>
              </a:rPr>
              <a:t>Sistemas distribuídos</a:t>
            </a:r>
            <a:endParaRPr b="0" lang="pt-BR" sz="1800" spc="-1" strike="noStrike">
              <a:latin typeface="Arial"/>
            </a:endParaRPr>
          </a:p>
        </p:txBody>
      </p:sp>
      <p:sp>
        <p:nvSpPr>
          <p:cNvPr id="632" name="Conector de Seta Reta 5"/>
          <p:cNvSpPr/>
          <p:nvPr/>
        </p:nvSpPr>
        <p:spPr>
          <a:xfrm flipV="1">
            <a:off x="567360" y="4753080"/>
            <a:ext cx="5507640" cy="1800"/>
          </a:xfrm>
          <a:custGeom>
            <a:avLst/>
            <a:gdLst/>
            <a:ahLst/>
            <a:rect l="l" t="t" r="r" b="b"/>
            <a:pathLst>
              <a:path w="21600" h="21600">
                <a:moveTo>
                  <a:pt x="0" y="0"/>
                </a:moveTo>
                <a:lnTo>
                  <a:pt x="21600" y="21600"/>
                </a:lnTo>
              </a:path>
            </a:pathLst>
          </a:custGeom>
          <a:noFill/>
          <a:ln>
            <a:solidFill>
              <a:srgbClr val="ffab40"/>
            </a:solidFill>
            <a:round/>
            <a:headEnd len="med" type="triangle" w="med"/>
            <a:tailEnd len="med" type="triangle" w="med"/>
          </a:ln>
          <a:effectLst>
            <a:outerShdw blurRad="39960" dir="5400000" dist="23040" rotWithShape="0">
              <a:srgbClr val="000000">
                <a:alpha val="35000"/>
              </a:srgbClr>
            </a:outerShdw>
          </a:effectLst>
        </p:spPr>
        <p:style>
          <a:lnRef idx="3">
            <a:schemeClr val="accent4"/>
          </a:lnRef>
          <a:fillRef idx="0">
            <a:schemeClr val="accent4"/>
          </a:fillRef>
          <a:effectRef idx="2">
            <a:schemeClr val="accent4"/>
          </a:effectRef>
          <a:fontRef idx="minor"/>
        </p:style>
      </p:sp>
      <p:sp>
        <p:nvSpPr>
          <p:cNvPr id="633" name="CaixaDeTexto 12"/>
          <p:cNvSpPr/>
          <p:nvPr/>
        </p:nvSpPr>
        <p:spPr>
          <a:xfrm>
            <a:off x="391320" y="4321800"/>
            <a:ext cx="931320" cy="3654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pt-BR" sz="1800" spc="-1" strike="noStrike">
                <a:solidFill>
                  <a:srgbClr val="000000"/>
                </a:solidFill>
                <a:latin typeface="Arial"/>
                <a:ea typeface="Arial"/>
              </a:rPr>
              <a:t>8 MB</a:t>
            </a:r>
            <a:endParaRPr b="0" lang="pt-BR" sz="1800" spc="-1" strike="noStrike">
              <a:latin typeface="Arial"/>
            </a:endParaRPr>
          </a:p>
        </p:txBody>
      </p:sp>
      <p:sp>
        <p:nvSpPr>
          <p:cNvPr id="634" name="CaixaDeTexto 15"/>
          <p:cNvSpPr/>
          <p:nvPr/>
        </p:nvSpPr>
        <p:spPr>
          <a:xfrm>
            <a:off x="4888080" y="4321800"/>
            <a:ext cx="1373400" cy="3654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pt-BR" sz="1800" spc="-1" strike="noStrike">
                <a:solidFill>
                  <a:srgbClr val="000000"/>
                </a:solidFill>
                <a:latin typeface="Arial"/>
                <a:ea typeface="Arial"/>
              </a:rPr>
              <a:t>TeraBytes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5"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Modelo Hierárquico</a:t>
            </a:r>
            <a:endParaRPr b="0" lang="pt-BR" sz="4000" spc="-1" strike="noStrike">
              <a:latin typeface="Arial"/>
            </a:endParaRPr>
          </a:p>
        </p:txBody>
      </p:sp>
      <p:sp>
        <p:nvSpPr>
          <p:cNvPr id="636" name="PlaceHolder 1"/>
          <p:cNvSpPr>
            <a:spLocks noGrp="1"/>
          </p:cNvSpPr>
          <p:nvPr>
            <p:ph type="sldNum" idx="6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7F80D728-BBC0-4EC2-8B29-72837D46709E}"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637" name="Google Shape;231;g116d3f5ae16_1_0"/>
          <p:cNvSpPr/>
          <p:nvPr/>
        </p:nvSpPr>
        <p:spPr>
          <a:xfrm>
            <a:off x="565560" y="1481040"/>
            <a:ext cx="7121520" cy="3083400"/>
          </a:xfrm>
          <a:prstGeom prst="rect">
            <a:avLst/>
          </a:prstGeom>
          <a:noFill/>
          <a:ln w="0">
            <a:noFill/>
          </a:ln>
        </p:spPr>
        <p:style>
          <a:lnRef idx="0"/>
          <a:fillRef idx="0"/>
          <a:effectRef idx="0"/>
          <a:fontRef idx="minor"/>
        </p:style>
        <p:txBody>
          <a:bodyPr tIns="91440" bIns="91440" anchor="ctr">
            <a:noAutofit/>
          </a:bodyPr>
          <a:p>
            <a:pPr>
              <a:lnSpc>
                <a:spcPct val="114000"/>
              </a:lnSpc>
              <a:spcBef>
                <a:spcPts val="1001"/>
              </a:spcBef>
              <a:buNone/>
            </a:pPr>
            <a:r>
              <a:rPr b="0" lang="en-US" sz="2400" spc="-1" strike="noStrike">
                <a:solidFill>
                  <a:srgbClr val="000000"/>
                </a:solidFill>
                <a:latin typeface="Calibri"/>
                <a:ea typeface="Arial"/>
              </a:rPr>
              <a:t>IMS – Information Management System</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Registros: links e dados</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Calibri"/>
              </a:rPr>
              <a:t>TAD tree – com raiz</a:t>
            </a:r>
            <a:endParaRPr b="0" lang="pt-BR" sz="2400" spc="-1" strike="noStrike">
              <a:latin typeface="Arial"/>
            </a:endParaRPr>
          </a:p>
        </p:txBody>
      </p:sp>
      <p:sp>
        <p:nvSpPr>
          <p:cNvPr id="638" name="Retângulo: Cantos Arredondados 6"/>
          <p:cNvSpPr/>
          <p:nvPr/>
        </p:nvSpPr>
        <p:spPr>
          <a:xfrm>
            <a:off x="567360" y="4486680"/>
            <a:ext cx="8011440" cy="398520"/>
          </a:xfrm>
          <a:prstGeom prst="roundRect">
            <a:avLst>
              <a:gd name="adj" fmla="val 16667"/>
            </a:avLst>
          </a:prstGeom>
          <a:solidFill>
            <a:srgbClr val="ffffff"/>
          </a:solidFill>
          <a:ln>
            <a:solidFill>
              <a:srgbClr val="212121"/>
            </a:solidFill>
            <a:round/>
          </a:ln>
        </p:spPr>
        <p:style>
          <a:lnRef idx="2">
            <a:schemeClr val="accent2"/>
          </a:lnRef>
          <a:fillRef idx="1">
            <a:schemeClr val="lt1"/>
          </a:fillRef>
          <a:effectRef idx="0">
            <a:schemeClr val="accent2"/>
          </a:effectRef>
          <a:fontRef idx="minor"/>
        </p:style>
        <p:txBody>
          <a:bodyPr anchor="ctr">
            <a:noAutofit/>
          </a:bodyPr>
          <a:p>
            <a:pPr algn="ctr">
              <a:lnSpc>
                <a:spcPct val="100000"/>
              </a:lnSpc>
              <a:buNone/>
            </a:pPr>
            <a:r>
              <a:rPr b="1" lang="pt-BR" sz="2000" spc="-1" strike="noStrike">
                <a:solidFill>
                  <a:srgbClr val="a5a5a5"/>
                </a:solidFill>
                <a:latin typeface="Arial"/>
                <a:ea typeface="Arial"/>
              </a:rPr>
              <a:t>Modelo Hierárquico</a:t>
            </a:r>
            <a:endParaRPr b="0" lang="pt-BR" sz="2000" spc="-1" strike="noStrike">
              <a:latin typeface="Arial"/>
            </a:endParaRPr>
          </a:p>
        </p:txBody>
      </p:sp>
      <p:pic>
        <p:nvPicPr>
          <p:cNvPr id="639" name="Imagem 2" descr="Diagrama&#10;&#10;Descrição gerada automaticamente"/>
          <p:cNvPicPr/>
          <p:nvPr/>
        </p:nvPicPr>
        <p:blipFill>
          <a:blip r:embed="rId1"/>
          <a:stretch/>
        </p:blipFill>
        <p:spPr>
          <a:xfrm>
            <a:off x="4591440" y="2329560"/>
            <a:ext cx="4004280" cy="1810440"/>
          </a:xfrm>
          <a:prstGeom prst="rect">
            <a:avLst/>
          </a:prstGeom>
          <a:ln w="0">
            <a:noFill/>
          </a:ln>
        </p:spPr>
      </p:pic>
      <p:sp>
        <p:nvSpPr>
          <p:cNvPr id="640" name="Retângulo: Cantos Arredondados 2"/>
          <p:cNvSpPr/>
          <p:nvPr/>
        </p:nvSpPr>
        <p:spPr>
          <a:xfrm>
            <a:off x="6950880" y="691200"/>
            <a:ext cx="1423080" cy="59256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Clipper</a:t>
            </a:r>
            <a:endParaRPr b="0" lang="pt-BR" sz="1400" spc="-1" strike="noStrike">
              <a:latin typeface="Arial"/>
            </a:endParaRPr>
          </a:p>
        </p:txBody>
      </p:sp>
      <p:sp>
        <p:nvSpPr>
          <p:cNvPr id="641" name="Retângulo: Cantos Arredondados 3"/>
          <p:cNvSpPr/>
          <p:nvPr/>
        </p:nvSpPr>
        <p:spPr>
          <a:xfrm>
            <a:off x="3144240" y="1478520"/>
            <a:ext cx="1390680" cy="59256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 </a:t>
            </a:r>
            <a:r>
              <a:rPr b="0" lang="pt-BR" sz="1400" spc="-1" strike="noStrike">
                <a:solidFill>
                  <a:srgbClr val="ffffff"/>
                </a:solidFill>
                <a:latin typeface="Arial"/>
                <a:ea typeface="Arial"/>
              </a:rPr>
              <a:t>BDDBase </a:t>
            </a:r>
            <a:endParaRPr b="0" lang="pt-BR" sz="1400" spc="-1" strike="noStrike">
              <a:latin typeface="Arial"/>
            </a:endParaRPr>
          </a:p>
        </p:txBody>
      </p:sp>
      <p:sp>
        <p:nvSpPr>
          <p:cNvPr id="642" name="Retângulo: Cantos Arredondados 13"/>
          <p:cNvSpPr/>
          <p:nvPr/>
        </p:nvSpPr>
        <p:spPr>
          <a:xfrm>
            <a:off x="7392960" y="1737000"/>
            <a:ext cx="1390680" cy="59256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 </a:t>
            </a:r>
            <a:r>
              <a:rPr b="0" lang="pt-BR" sz="1400" spc="-1" strike="noStrike">
                <a:solidFill>
                  <a:srgbClr val="ffffff"/>
                </a:solidFill>
                <a:latin typeface="Arial"/>
                <a:ea typeface="Arial"/>
              </a:rPr>
              <a:t>Fox Pro</a:t>
            </a:r>
            <a:endParaRPr b="0" lang="pt-BR" sz="1400" spc="-1" strike="noStrike">
              <a:latin typeface="Arial"/>
            </a:endParaRPr>
          </a:p>
        </p:txBody>
      </p:sp>
      <p:sp>
        <p:nvSpPr>
          <p:cNvPr id="643" name="Retângulo: Cantos Arredondados 14"/>
          <p:cNvSpPr/>
          <p:nvPr/>
        </p:nvSpPr>
        <p:spPr>
          <a:xfrm>
            <a:off x="5031360" y="1435320"/>
            <a:ext cx="1757160" cy="517320"/>
          </a:xfrm>
          <a:prstGeom prst="roundRect">
            <a:avLst>
              <a:gd name="adj" fmla="val 16667"/>
            </a:avLst>
          </a:prstGeom>
          <a:solidFill>
            <a:srgbClr val="ffffff"/>
          </a:solidFill>
          <a:ln>
            <a:solidFill>
              <a:srgbClr val="4472c4"/>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1400" spc="-1" strike="noStrike">
                <a:solidFill>
                  <a:srgbClr val="000000"/>
                </a:solidFill>
                <a:latin typeface="Arial"/>
                <a:ea typeface="Arial"/>
              </a:rPr>
              <a:t>COBOL</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44" name="Imagem 3" descr="Uma imagem contendo homem, pessoas, grupo, em pé&#10;&#10;Descrição gerada automaticamente"/>
          <p:cNvPicPr/>
          <p:nvPr/>
        </p:nvPicPr>
        <p:blipFill>
          <a:blip r:embed="rId1"/>
          <a:stretch/>
        </p:blipFill>
        <p:spPr>
          <a:xfrm>
            <a:off x="3545280" y="1657440"/>
            <a:ext cx="5136840" cy="1289160"/>
          </a:xfrm>
          <a:prstGeom prst="rect">
            <a:avLst/>
          </a:prstGeom>
          <a:ln w="0">
            <a:noFill/>
          </a:ln>
        </p:spPr>
      </p:pic>
      <p:sp>
        <p:nvSpPr>
          <p:cNvPr id="645"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Modelo em Rede</a:t>
            </a:r>
            <a:endParaRPr b="0" lang="pt-BR" sz="4000" spc="-1" strike="noStrike">
              <a:latin typeface="Arial"/>
            </a:endParaRPr>
          </a:p>
        </p:txBody>
      </p:sp>
      <p:sp>
        <p:nvSpPr>
          <p:cNvPr id="646" name="PlaceHolder 1"/>
          <p:cNvSpPr>
            <a:spLocks noGrp="1"/>
          </p:cNvSpPr>
          <p:nvPr>
            <p:ph type="sldNum" idx="6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05318DBE-BB34-4350-AFA7-A2B171676CE3}"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647" name="Google Shape;231;g116d3f5ae16_1_0"/>
          <p:cNvSpPr/>
          <p:nvPr/>
        </p:nvSpPr>
        <p:spPr>
          <a:xfrm>
            <a:off x="565560" y="1481040"/>
            <a:ext cx="7283160" cy="3083400"/>
          </a:xfrm>
          <a:prstGeom prst="rect">
            <a:avLst/>
          </a:prstGeom>
          <a:noFill/>
          <a:ln w="0">
            <a:noFill/>
          </a:ln>
        </p:spPr>
        <p:style>
          <a:lnRef idx="0"/>
          <a:fillRef idx="0"/>
          <a:effectRef idx="0"/>
          <a:fontRef idx="minor"/>
        </p:style>
        <p:txBody>
          <a:bodyPr tIns="91440" bIns="91440" anchor="ctr">
            <a:noAutofit/>
          </a:bodyPr>
          <a:p>
            <a:pPr algn="ctr">
              <a:lnSpc>
                <a:spcPct val="114000"/>
              </a:lnSpc>
              <a:spcBef>
                <a:spcPts val="1001"/>
              </a:spcBef>
              <a:buNone/>
            </a:pPr>
            <a:endParaRPr b="0" lang="pt-BR" sz="2400" spc="-1" strike="noStrike">
              <a:latin typeface="Arial"/>
            </a:endParaRPr>
          </a:p>
          <a:p>
            <a:pPr>
              <a:lnSpc>
                <a:spcPct val="114000"/>
              </a:lnSpc>
              <a:spcBef>
                <a:spcPts val="1001"/>
              </a:spcBef>
              <a:buNone/>
            </a:pPr>
            <a:r>
              <a:rPr b="0" lang="en-US" sz="2000" spc="-1" strike="noStrike">
                <a:solidFill>
                  <a:srgbClr val="000000"/>
                </a:solidFill>
                <a:latin typeface="Calibri"/>
                <a:ea typeface="Calibri"/>
              </a:rPr>
              <a:t>CODASYL </a:t>
            </a:r>
            <a:endParaRPr b="0" lang="pt-BR" sz="2000" spc="-1" strike="noStrike">
              <a:latin typeface="Arial"/>
            </a:endParaRPr>
          </a:p>
          <a:p>
            <a:pPr marL="343080" indent="-343080">
              <a:lnSpc>
                <a:spcPct val="114000"/>
              </a:lnSpc>
              <a:spcBef>
                <a:spcPts val="1001"/>
              </a:spcBef>
              <a:buClr>
                <a:srgbClr val="000000"/>
              </a:buClr>
              <a:buFont typeface="Arial"/>
              <a:buChar char="•"/>
            </a:pPr>
            <a:r>
              <a:rPr b="0" lang="en-US" sz="2000" spc="-1" strike="noStrike">
                <a:solidFill>
                  <a:srgbClr val="000000"/>
                </a:solidFill>
                <a:latin typeface="Arial"/>
                <a:ea typeface="Calibri"/>
              </a:rPr>
              <a:t>Links - Ponteiros entre nós</a:t>
            </a:r>
            <a:endParaRPr b="0" lang="pt-BR" sz="2000" spc="-1" strike="noStrike">
              <a:latin typeface="Arial"/>
            </a:endParaRPr>
          </a:p>
          <a:p>
            <a:pPr marL="343080" indent="-343080">
              <a:lnSpc>
                <a:spcPct val="114000"/>
              </a:lnSpc>
              <a:spcBef>
                <a:spcPts val="1001"/>
              </a:spcBef>
              <a:buClr>
                <a:srgbClr val="000000"/>
              </a:buClr>
              <a:buFont typeface="Arial"/>
              <a:buChar char="•"/>
            </a:pPr>
            <a:r>
              <a:rPr b="0" lang="en-US" sz="2000" spc="-1" strike="noStrike">
                <a:solidFill>
                  <a:srgbClr val="000000"/>
                </a:solidFill>
                <a:latin typeface="Arial"/>
                <a:ea typeface="Calibri"/>
              </a:rPr>
              <a:t>1964</a:t>
            </a:r>
            <a:endParaRPr b="0" lang="pt-BR" sz="2000" spc="-1" strike="noStrike">
              <a:latin typeface="Arial"/>
            </a:endParaRPr>
          </a:p>
          <a:p>
            <a:pPr algn="just">
              <a:lnSpc>
                <a:spcPct val="114000"/>
              </a:lnSpc>
              <a:spcBef>
                <a:spcPts val="1001"/>
              </a:spcBef>
              <a:buNone/>
            </a:pPr>
            <a:endParaRPr b="0" lang="pt-BR" sz="2400" spc="-1" strike="noStrike">
              <a:latin typeface="Arial"/>
            </a:endParaRPr>
          </a:p>
          <a:p>
            <a:pPr algn="just">
              <a:lnSpc>
                <a:spcPct val="114000"/>
              </a:lnSpc>
              <a:spcBef>
                <a:spcPts val="1001"/>
              </a:spcBef>
              <a:buNone/>
            </a:pPr>
            <a:endParaRPr b="0" lang="pt-BR" sz="2400" spc="-1" strike="noStrike">
              <a:latin typeface="Arial"/>
            </a:endParaRPr>
          </a:p>
        </p:txBody>
      </p:sp>
      <p:sp>
        <p:nvSpPr>
          <p:cNvPr id="648" name="Retângulo: Cantos Arredondados 6"/>
          <p:cNvSpPr/>
          <p:nvPr/>
        </p:nvSpPr>
        <p:spPr>
          <a:xfrm>
            <a:off x="567360" y="4486680"/>
            <a:ext cx="8011440" cy="398520"/>
          </a:xfrm>
          <a:prstGeom prst="roundRect">
            <a:avLst>
              <a:gd name="adj" fmla="val 16667"/>
            </a:avLst>
          </a:prstGeom>
          <a:solidFill>
            <a:srgbClr val="ffffff"/>
          </a:solidFill>
          <a:ln>
            <a:solidFill>
              <a:srgbClr val="212121"/>
            </a:solidFill>
            <a:round/>
          </a:ln>
        </p:spPr>
        <p:style>
          <a:lnRef idx="2">
            <a:schemeClr val="accent2"/>
          </a:lnRef>
          <a:fillRef idx="1">
            <a:schemeClr val="lt1"/>
          </a:fillRef>
          <a:effectRef idx="0">
            <a:schemeClr val="accent2"/>
          </a:effectRef>
          <a:fontRef idx="minor"/>
        </p:style>
        <p:txBody>
          <a:bodyPr anchor="ctr">
            <a:noAutofit/>
          </a:bodyPr>
          <a:p>
            <a:pPr algn="ctr">
              <a:lnSpc>
                <a:spcPct val="100000"/>
              </a:lnSpc>
              <a:buNone/>
            </a:pPr>
            <a:r>
              <a:rPr b="1" lang="pt-BR" sz="2000" spc="-1" strike="noStrike">
                <a:solidFill>
                  <a:srgbClr val="a5a5a5"/>
                </a:solidFill>
                <a:latin typeface="Arial"/>
                <a:ea typeface="Arial"/>
              </a:rPr>
              <a:t>Modelo em rede</a:t>
            </a:r>
            <a:endParaRPr b="0" lang="pt-BR" sz="2000" spc="-1" strike="noStrike">
              <a:latin typeface="Arial"/>
            </a:endParaRPr>
          </a:p>
        </p:txBody>
      </p:sp>
      <p:pic>
        <p:nvPicPr>
          <p:cNvPr id="649" name="Imagem 2" descr="Diagrama&#10;&#10;Descrição gerada automaticamente"/>
          <p:cNvPicPr/>
          <p:nvPr/>
        </p:nvPicPr>
        <p:blipFill>
          <a:blip r:embed="rId2"/>
          <a:stretch/>
        </p:blipFill>
        <p:spPr>
          <a:xfrm>
            <a:off x="4386600" y="2936880"/>
            <a:ext cx="4349520" cy="1274760"/>
          </a:xfrm>
          <a:prstGeom prst="rect">
            <a:avLst/>
          </a:prstGeom>
          <a:ln w="0">
            <a:noFill/>
          </a:ln>
        </p:spPr>
      </p:pic>
      <p:sp>
        <p:nvSpPr>
          <p:cNvPr id="650" name="Retângulo: Cantos Arredondados 3"/>
          <p:cNvSpPr/>
          <p:nvPr/>
        </p:nvSpPr>
        <p:spPr>
          <a:xfrm>
            <a:off x="567360" y="3667320"/>
            <a:ext cx="3644280" cy="59256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buNone/>
            </a:pPr>
            <a:r>
              <a:rPr b="0" lang="pt-BR" sz="1400" spc="-1" strike="noStrike">
                <a:solidFill>
                  <a:srgbClr val="ffffff"/>
                </a:solidFill>
                <a:latin typeface="Arial"/>
                <a:ea typeface="Arial"/>
              </a:rPr>
              <a:t>Conhecimento da estrutura física do BD</a:t>
            </a:r>
            <a:endParaRPr b="0" lang="pt-BR" sz="1400" spc="-1" strike="noStrike">
              <a:latin typeface="Arial"/>
            </a:endParaRPr>
          </a:p>
        </p:txBody>
      </p:sp>
      <p:sp>
        <p:nvSpPr>
          <p:cNvPr id="651" name="CaixaDeTexto 5"/>
          <p:cNvSpPr/>
          <p:nvPr/>
        </p:nvSpPr>
        <p:spPr>
          <a:xfrm>
            <a:off x="4389120" y="1569600"/>
            <a:ext cx="920520" cy="51768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pt-BR" sz="2800" spc="-1" strike="noStrike">
                <a:solidFill>
                  <a:srgbClr val="000000"/>
                </a:solidFill>
                <a:latin typeface="Arial"/>
                <a:ea typeface="Arial"/>
              </a:rPr>
              <a:t>N:M</a:t>
            </a:r>
            <a:endParaRPr b="0" lang="pt-BR" sz="2800" spc="-1" strike="noStrike">
              <a:latin typeface="Arial"/>
            </a:endParaRPr>
          </a:p>
        </p:txBody>
      </p:sp>
      <p:sp>
        <p:nvSpPr>
          <p:cNvPr id="652" name="CaixaDeTexto 8"/>
          <p:cNvSpPr/>
          <p:nvPr/>
        </p:nvSpPr>
        <p:spPr>
          <a:xfrm>
            <a:off x="2289240" y="1680120"/>
            <a:ext cx="2742840" cy="3042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pt-BR" sz="1400" spc="-1" strike="noStrike">
                <a:solidFill>
                  <a:srgbClr val="000000"/>
                </a:solidFill>
                <a:latin typeface="Arial"/>
                <a:ea typeface="Arial"/>
              </a:rPr>
              <a:t>Relacionamento</a:t>
            </a:r>
            <a:endParaRPr b="0" lang="pt-BR" sz="1400" spc="-1" strike="noStrike">
              <a:latin typeface="Arial"/>
            </a:endParaRPr>
          </a:p>
        </p:txBody>
      </p:sp>
      <p:sp>
        <p:nvSpPr>
          <p:cNvPr id="653" name="Seta: para a Direita 9"/>
          <p:cNvSpPr/>
          <p:nvPr/>
        </p:nvSpPr>
        <p:spPr>
          <a:xfrm>
            <a:off x="3853800" y="1679760"/>
            <a:ext cx="495720" cy="301680"/>
          </a:xfrm>
          <a:prstGeom prst="rightArrow">
            <a:avLst>
              <a:gd name="adj1" fmla="val 50000"/>
              <a:gd name="adj2" fmla="val 50000"/>
            </a:avLst>
          </a:prstGeom>
          <a:solidFill>
            <a:srgbClr val="4285f4"/>
          </a:solidFill>
          <a:ln>
            <a:solidFill>
              <a:srgbClr val="3062b4"/>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7282c"/>
        </a:solidFill>
      </p:bgPr>
    </p:bg>
    <p:spTree>
      <p:nvGrpSpPr>
        <p:cNvPr id="1" name=""/>
        <p:cNvGrpSpPr/>
        <p:nvPr/>
      </p:nvGrpSpPr>
      <p:grpSpPr>
        <a:xfrm>
          <a:off x="0" y="0"/>
          <a:ext cx="0" cy="0"/>
          <a:chOff x="0" y="0"/>
          <a:chExt cx="0" cy="0"/>
        </a:xfrm>
      </p:grpSpPr>
      <p:sp>
        <p:nvSpPr>
          <p:cNvPr id="654" name="Google Shape;196;p5"/>
          <p:cNvSpPr/>
          <p:nvPr/>
        </p:nvSpPr>
        <p:spPr>
          <a:xfrm>
            <a:off x="597960" y="1580760"/>
            <a:ext cx="7765920" cy="1613520"/>
          </a:xfrm>
          <a:prstGeom prst="rect">
            <a:avLst/>
          </a:prstGeom>
          <a:noFill/>
          <a:ln w="0">
            <a:noFill/>
          </a:ln>
        </p:spPr>
        <p:style>
          <a:lnRef idx="0"/>
          <a:fillRef idx="0"/>
          <a:effectRef idx="0"/>
          <a:fontRef idx="minor"/>
        </p:style>
        <p:txBody>
          <a:bodyPr tIns="91440" bIns="91440" anchor="t">
            <a:noAutofit/>
          </a:bodyPr>
          <a:p>
            <a:pPr>
              <a:lnSpc>
                <a:spcPct val="115000"/>
              </a:lnSpc>
              <a:buNone/>
            </a:pPr>
            <a:r>
              <a:rPr b="1" lang="en-US" sz="4400" spc="-1" strike="noStrike">
                <a:solidFill>
                  <a:srgbClr val="ea4e60"/>
                </a:solidFill>
                <a:latin typeface="Century Gothic"/>
                <a:ea typeface="Arial"/>
              </a:rPr>
              <a:t>Modelo de Banco de dados Relacional</a:t>
            </a:r>
            <a:endParaRPr b="0" lang="pt-BR" sz="4400" spc="-1" strike="noStrike">
              <a:latin typeface="Arial"/>
            </a:endParaRPr>
          </a:p>
        </p:txBody>
      </p:sp>
      <p:pic>
        <p:nvPicPr>
          <p:cNvPr id="655" name="Google Shape;197;p5" descr=""/>
          <p:cNvPicPr/>
          <p:nvPr/>
        </p:nvPicPr>
        <p:blipFill>
          <a:blip r:embed="rId1"/>
          <a:stretch/>
        </p:blipFill>
        <p:spPr>
          <a:xfrm>
            <a:off x="8127360" y="120240"/>
            <a:ext cx="851040" cy="331200"/>
          </a:xfrm>
          <a:prstGeom prst="rect">
            <a:avLst/>
          </a:prstGeom>
          <a:ln w="0">
            <a:noFill/>
          </a:ln>
        </p:spPr>
      </p:pic>
      <p:sp>
        <p:nvSpPr>
          <p:cNvPr id="656" name="PlaceHolder 1"/>
          <p:cNvSpPr>
            <a:spLocks noGrp="1"/>
          </p:cNvSpPr>
          <p:nvPr>
            <p:ph type="sldNum" idx="6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ea4e60"/>
                </a:solidFill>
                <a:latin typeface="Calibri"/>
                <a:ea typeface="Calibri"/>
              </a:defRPr>
            </a:lvl1pPr>
          </a:lstStyle>
          <a:p>
            <a:pPr algn="r">
              <a:lnSpc>
                <a:spcPct val="100000"/>
              </a:lnSpc>
              <a:buNone/>
              <a:tabLst>
                <a:tab algn="l" pos="0"/>
              </a:tabLst>
            </a:pPr>
            <a:r>
              <a:rPr b="0" lang="en-US" sz="1300" spc="-1" strike="noStrike">
                <a:solidFill>
                  <a:srgbClr val="ea4e60"/>
                </a:solidFill>
                <a:latin typeface="Calibri"/>
                <a:ea typeface="Calibri"/>
              </a:rPr>
              <a:t>[</a:t>
            </a:r>
            <a:fld id="{CB6EDD31-C288-4157-A8A6-05D5F83BAD3D}" type="slidenum">
              <a:rPr b="0" lang="en-US" sz="1300" spc="-1" strike="noStrike">
                <a:solidFill>
                  <a:srgbClr val="ea4e60"/>
                </a:solidFill>
                <a:latin typeface="Calibri"/>
                <a:ea typeface="Calibri"/>
              </a:rPr>
              <a:t>&lt;número&gt;</a:t>
            </a:fld>
            <a:r>
              <a:rPr b="0" lang="en-US" sz="1300" spc="-1" strike="noStrike">
                <a:solidFill>
                  <a:srgbClr val="ea4e60"/>
                </a:solidFill>
                <a:latin typeface="Calibri"/>
                <a:ea typeface="Calibri"/>
              </a:rPr>
              <a:t>]</a:t>
            </a:r>
            <a:endParaRPr b="0" lang="pt-BR" sz="1300" spc="-1" strike="noStrike">
              <a:latin typeface="Times New Roman"/>
            </a:endParaRPr>
          </a:p>
        </p:txBody>
      </p:sp>
      <p:grpSp>
        <p:nvGrpSpPr>
          <p:cNvPr id="657" name="Agrupar 7"/>
          <p:cNvGrpSpPr/>
          <p:nvPr/>
        </p:nvGrpSpPr>
        <p:grpSpPr>
          <a:xfrm>
            <a:off x="6692040" y="2944800"/>
            <a:ext cx="2229480" cy="2057040"/>
            <a:chOff x="6692040" y="2944800"/>
            <a:chExt cx="2229480" cy="2057040"/>
          </a:xfrm>
        </p:grpSpPr>
        <p:pic>
          <p:nvPicPr>
            <p:cNvPr id="658" name="Gráfico 2" descr="Banco de dados com preenchimento sólido"/>
            <p:cNvPicPr/>
            <p:nvPr/>
          </p:nvPicPr>
          <p:blipFill>
            <a:blip r:embed="rId2"/>
            <a:stretch/>
          </p:blipFill>
          <p:spPr>
            <a:xfrm>
              <a:off x="7026120" y="2944800"/>
              <a:ext cx="1895400" cy="1917000"/>
            </a:xfrm>
            <a:prstGeom prst="rect">
              <a:avLst/>
            </a:prstGeom>
            <a:ln w="0">
              <a:noFill/>
            </a:ln>
          </p:spPr>
        </p:pic>
        <p:pic>
          <p:nvPicPr>
            <p:cNvPr id="659" name="Gráfico 7" descr="Tabela com preenchimento sólido"/>
            <p:cNvPicPr/>
            <p:nvPr/>
          </p:nvPicPr>
          <p:blipFill>
            <a:blip r:embed="rId3"/>
            <a:stretch/>
          </p:blipFill>
          <p:spPr>
            <a:xfrm>
              <a:off x="6692040" y="3645720"/>
              <a:ext cx="1356120" cy="1356120"/>
            </a:xfrm>
            <a:prstGeom prst="rect">
              <a:avLst/>
            </a:prstGeom>
            <a:ln w="0">
              <a:noFill/>
            </a:ln>
          </p:spPr>
        </p:pic>
      </p:gr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0"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Modelo Relacional</a:t>
            </a:r>
            <a:endParaRPr b="0" lang="pt-BR" sz="4000" spc="-1" strike="noStrike">
              <a:latin typeface="Arial"/>
            </a:endParaRPr>
          </a:p>
        </p:txBody>
      </p:sp>
      <p:sp>
        <p:nvSpPr>
          <p:cNvPr id="661" name="PlaceHolder 1"/>
          <p:cNvSpPr>
            <a:spLocks noGrp="1"/>
          </p:cNvSpPr>
          <p:nvPr>
            <p:ph type="sldNum" idx="6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C0E180A6-6B5A-4866-AE9C-D04E5BB42B32}"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662" name="Google Shape;231;g116d3f5ae16_1_0"/>
          <p:cNvSpPr/>
          <p:nvPr/>
        </p:nvSpPr>
        <p:spPr>
          <a:xfrm>
            <a:off x="565560" y="1481040"/>
            <a:ext cx="7283160" cy="3083400"/>
          </a:xfrm>
          <a:prstGeom prst="rect">
            <a:avLst/>
          </a:prstGeom>
          <a:noFill/>
          <a:ln w="0">
            <a:noFill/>
          </a:ln>
        </p:spPr>
        <p:style>
          <a:lnRef idx="0"/>
          <a:fillRef idx="0"/>
          <a:effectRef idx="0"/>
          <a:fontRef idx="minor"/>
        </p:style>
        <p:txBody>
          <a:bodyPr tIns="91440" bIns="91440" anchor="ctr">
            <a:noAutofit/>
          </a:bodyPr>
          <a:p>
            <a:pPr algn="ctr">
              <a:lnSpc>
                <a:spcPct val="114000"/>
              </a:lnSpc>
              <a:spcBef>
                <a:spcPts val="1001"/>
              </a:spcBef>
              <a:buNone/>
            </a:pP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000" spc="-1" strike="noStrike">
                <a:solidFill>
                  <a:srgbClr val="000000"/>
                </a:solidFill>
                <a:latin typeface="Calibri"/>
                <a:ea typeface="Calibri"/>
              </a:rPr>
              <a:t>Álgebra relacional</a:t>
            </a:r>
            <a:endParaRPr b="0" lang="pt-BR" sz="2000" spc="-1" strike="noStrike">
              <a:latin typeface="Arial"/>
            </a:endParaRPr>
          </a:p>
          <a:p>
            <a:pPr marL="343080" indent="-343080">
              <a:lnSpc>
                <a:spcPct val="114000"/>
              </a:lnSpc>
              <a:spcBef>
                <a:spcPts val="1001"/>
              </a:spcBef>
              <a:buClr>
                <a:srgbClr val="000000"/>
              </a:buClr>
              <a:buFont typeface="Arial"/>
              <a:buChar char="•"/>
            </a:pPr>
            <a:r>
              <a:rPr b="0" lang="en-US" sz="2000" spc="-1" strike="noStrike">
                <a:solidFill>
                  <a:srgbClr val="000000"/>
                </a:solidFill>
                <a:latin typeface="Calibri"/>
                <a:ea typeface="Calibri"/>
              </a:rPr>
              <a:t>Relações</a:t>
            </a:r>
            <a:endParaRPr b="0" lang="pt-BR" sz="2000" spc="-1" strike="noStrike">
              <a:latin typeface="Arial"/>
            </a:endParaRPr>
          </a:p>
          <a:p>
            <a:pPr marL="343080" indent="-343080">
              <a:lnSpc>
                <a:spcPct val="114000"/>
              </a:lnSpc>
              <a:spcBef>
                <a:spcPts val="1001"/>
              </a:spcBef>
              <a:buClr>
                <a:srgbClr val="000000"/>
              </a:buClr>
              <a:buFont typeface="Arial"/>
              <a:buChar char="•"/>
            </a:pPr>
            <a:r>
              <a:rPr b="0" lang="en-US" sz="2000" spc="-1" strike="noStrike">
                <a:solidFill>
                  <a:srgbClr val="000000"/>
                </a:solidFill>
                <a:latin typeface="Calibri"/>
                <a:ea typeface="Calibri"/>
              </a:rPr>
              <a:t>TAD para armazenamento</a:t>
            </a:r>
            <a:endParaRPr b="0" lang="pt-BR" sz="2000" spc="-1" strike="noStrike">
              <a:latin typeface="Arial"/>
            </a:endParaRPr>
          </a:p>
          <a:p>
            <a:pPr marL="343080" indent="-343080">
              <a:lnSpc>
                <a:spcPct val="114000"/>
              </a:lnSpc>
              <a:spcBef>
                <a:spcPts val="1001"/>
              </a:spcBef>
              <a:buClr>
                <a:srgbClr val="000000"/>
              </a:buClr>
              <a:buFont typeface="Arial"/>
              <a:buChar char="•"/>
            </a:pPr>
            <a:r>
              <a:rPr b="0" lang="en-US" sz="2000" spc="-1" strike="noStrike">
                <a:solidFill>
                  <a:srgbClr val="000000"/>
                </a:solidFill>
                <a:latin typeface="Calibri"/>
                <a:ea typeface="Calibri"/>
              </a:rPr>
              <a:t>Transparência</a:t>
            </a:r>
            <a:endParaRPr b="0" lang="pt-BR" sz="2000" spc="-1" strike="noStrike">
              <a:latin typeface="Arial"/>
            </a:endParaRPr>
          </a:p>
        </p:txBody>
      </p:sp>
      <p:sp>
        <p:nvSpPr>
          <p:cNvPr id="663" name="Retângulo: Cantos Arredondados 6"/>
          <p:cNvSpPr/>
          <p:nvPr/>
        </p:nvSpPr>
        <p:spPr>
          <a:xfrm>
            <a:off x="567360" y="4486680"/>
            <a:ext cx="8011440" cy="398520"/>
          </a:xfrm>
          <a:prstGeom prst="roundRect">
            <a:avLst>
              <a:gd name="adj" fmla="val 16667"/>
            </a:avLst>
          </a:prstGeom>
          <a:solidFill>
            <a:srgbClr val="ffffff"/>
          </a:solidFill>
          <a:ln>
            <a:solidFill>
              <a:srgbClr val="212121"/>
            </a:solidFill>
            <a:round/>
          </a:ln>
        </p:spPr>
        <p:style>
          <a:lnRef idx="2">
            <a:schemeClr val="accent2"/>
          </a:lnRef>
          <a:fillRef idx="1">
            <a:schemeClr val="lt1"/>
          </a:fillRef>
          <a:effectRef idx="0">
            <a:schemeClr val="accent2"/>
          </a:effectRef>
          <a:fontRef idx="minor"/>
        </p:style>
        <p:txBody>
          <a:bodyPr anchor="ctr">
            <a:noAutofit/>
          </a:bodyPr>
          <a:p>
            <a:pPr algn="ctr">
              <a:lnSpc>
                <a:spcPct val="100000"/>
              </a:lnSpc>
              <a:buNone/>
            </a:pPr>
            <a:r>
              <a:rPr b="1" lang="pt-BR" sz="2000" spc="-1" strike="noStrike">
                <a:solidFill>
                  <a:srgbClr val="a5a5a5"/>
                </a:solidFill>
                <a:latin typeface="Arial"/>
                <a:ea typeface="Arial"/>
              </a:rPr>
              <a:t>Modelo Relacional</a:t>
            </a:r>
            <a:endParaRPr b="0" lang="pt-BR" sz="2000" spc="-1" strike="noStrike">
              <a:latin typeface="Arial"/>
            </a:endParaRPr>
          </a:p>
        </p:txBody>
      </p:sp>
      <p:sp>
        <p:nvSpPr>
          <p:cNvPr id="664" name="Retângulo: Cantos Arredondados 3"/>
          <p:cNvSpPr/>
          <p:nvPr/>
        </p:nvSpPr>
        <p:spPr>
          <a:xfrm>
            <a:off x="599400" y="1596960"/>
            <a:ext cx="3320640" cy="59256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Características</a:t>
            </a:r>
            <a:endParaRPr b="0" lang="pt-BR" sz="1400" spc="-1" strike="noStrike">
              <a:latin typeface="Arial"/>
            </a:endParaRPr>
          </a:p>
        </p:txBody>
      </p:sp>
      <p:pic>
        <p:nvPicPr>
          <p:cNvPr id="665" name="Imagem 10" descr="Foto em preto e branco de homem com a boca aberta&#10;&#10;Descrição gerada automaticamente"/>
          <p:cNvPicPr/>
          <p:nvPr/>
        </p:nvPicPr>
        <p:blipFill>
          <a:blip r:embed="rId1"/>
          <a:stretch/>
        </p:blipFill>
        <p:spPr>
          <a:xfrm>
            <a:off x="6349320" y="880200"/>
            <a:ext cx="2278440" cy="2153520"/>
          </a:xfrm>
          <a:prstGeom prst="rect">
            <a:avLst/>
          </a:prstGeom>
          <a:ln w="0">
            <a:noFill/>
          </a:ln>
        </p:spPr>
      </p:pic>
      <p:sp>
        <p:nvSpPr>
          <p:cNvPr id="666" name="Retângulo: Cantos Arredondados 10"/>
          <p:cNvSpPr/>
          <p:nvPr/>
        </p:nvSpPr>
        <p:spPr>
          <a:xfrm>
            <a:off x="6346800" y="3203640"/>
            <a:ext cx="2231640" cy="463320"/>
          </a:xfrm>
          <a:prstGeom prst="roundRect">
            <a:avLst>
              <a:gd name="adj" fmla="val 16667"/>
            </a:avLst>
          </a:prstGeom>
          <a:solidFill>
            <a:srgbClr val="ffffff"/>
          </a:solidFill>
          <a:ln>
            <a:solidFill>
              <a:srgbClr val="ea4e60"/>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2000" spc="-1" strike="noStrike">
                <a:solidFill>
                  <a:srgbClr val="000000"/>
                </a:solidFill>
                <a:latin typeface="Arial"/>
                <a:ea typeface="Arial"/>
              </a:rPr>
              <a:t>1970</a:t>
            </a:r>
            <a:endParaRPr b="0" lang="pt-BR" sz="2000" spc="-1" strike="noStrike">
              <a:latin typeface="Arial"/>
            </a:endParaRPr>
          </a:p>
        </p:txBody>
      </p:sp>
      <p:pic>
        <p:nvPicPr>
          <p:cNvPr id="667" name="Imagem 8" descr="Uma imagem contendo Ícone&#10;&#10;Descrição gerada automaticamente"/>
          <p:cNvPicPr/>
          <p:nvPr/>
        </p:nvPicPr>
        <p:blipFill>
          <a:blip r:embed="rId2"/>
          <a:stretch/>
        </p:blipFill>
        <p:spPr>
          <a:xfrm>
            <a:off x="4019760" y="3180600"/>
            <a:ext cx="1750680" cy="982080"/>
          </a:xfrm>
          <a:prstGeom prst="rect">
            <a:avLst/>
          </a:prstGeom>
          <a:ln w="0">
            <a:noFill/>
          </a:ln>
        </p:spPr>
      </p:pic>
      <p:sp>
        <p:nvSpPr>
          <p:cNvPr id="668" name="CaixaDeTexto 1"/>
          <p:cNvSpPr/>
          <p:nvPr/>
        </p:nvSpPr>
        <p:spPr>
          <a:xfrm>
            <a:off x="1453680" y="4273200"/>
            <a:ext cx="6689520" cy="25092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0" lang="en-US" sz="1050" spc="-1" strike="noStrike">
                <a:solidFill>
                  <a:srgbClr val="000000"/>
                </a:solidFill>
                <a:latin typeface="Arial"/>
                <a:ea typeface="Arial"/>
              </a:rPr>
              <a:t>Codd, E. F. A relational model for large shared data banks. Communications of the ACM 13(6):377-387, 1970.</a:t>
            </a:r>
            <a:endParaRPr b="0" lang="pt-BR" sz="105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sldNum" idx="70"/>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4D075C78-2201-49A2-AF3B-A3594E81A865}"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670"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Modelo Relacional</a:t>
            </a:r>
            <a:endParaRPr b="0" lang="pt-BR" sz="4000" spc="-1" strike="noStrike">
              <a:latin typeface="Arial"/>
            </a:endParaRPr>
          </a:p>
        </p:txBody>
      </p:sp>
      <p:pic>
        <p:nvPicPr>
          <p:cNvPr id="671" name="Imagem 7" descr="Uma imagem contendo Ícone&#10;&#10;Descrição gerada automaticamente"/>
          <p:cNvPicPr/>
          <p:nvPr/>
        </p:nvPicPr>
        <p:blipFill>
          <a:blip r:embed="rId1"/>
          <a:stretch/>
        </p:blipFill>
        <p:spPr>
          <a:xfrm>
            <a:off x="5195160" y="2576520"/>
            <a:ext cx="2742840" cy="1542600"/>
          </a:xfrm>
          <a:prstGeom prst="rect">
            <a:avLst/>
          </a:prstGeom>
          <a:ln w="0">
            <a:noFill/>
          </a:ln>
        </p:spPr>
      </p:pic>
      <p:pic>
        <p:nvPicPr>
          <p:cNvPr id="672" name="Imagem 8" descr=""/>
          <p:cNvPicPr/>
          <p:nvPr/>
        </p:nvPicPr>
        <p:blipFill>
          <a:blip r:embed="rId2"/>
          <a:stretch/>
        </p:blipFill>
        <p:spPr>
          <a:xfrm>
            <a:off x="1140840" y="2576520"/>
            <a:ext cx="2742840" cy="1542600"/>
          </a:xfrm>
          <a:prstGeom prst="rect">
            <a:avLst/>
          </a:prstGeom>
          <a:ln w="0">
            <a:noFill/>
          </a:ln>
        </p:spPr>
      </p:pic>
      <p:sp>
        <p:nvSpPr>
          <p:cNvPr id="673" name="Google Shape;231;g116d3f5ae16_1_0"/>
          <p:cNvSpPr/>
          <p:nvPr/>
        </p:nvSpPr>
        <p:spPr>
          <a:xfrm>
            <a:off x="565560" y="1696680"/>
            <a:ext cx="7984080" cy="721800"/>
          </a:xfrm>
          <a:prstGeom prst="rect">
            <a:avLst/>
          </a:prstGeom>
          <a:noFill/>
          <a:ln w="0">
            <a:noFill/>
          </a:ln>
        </p:spPr>
        <p:style>
          <a:lnRef idx="0"/>
          <a:fillRef idx="0"/>
          <a:effectRef idx="0"/>
          <a:fontRef idx="minor"/>
        </p:style>
        <p:txBody>
          <a:bodyPr tIns="91440" bIns="91440" anchor="ctr">
            <a:noAutofit/>
          </a:bodyPr>
          <a:p>
            <a:pPr algn="ctr">
              <a:lnSpc>
                <a:spcPct val="114000"/>
              </a:lnSpc>
              <a:spcBef>
                <a:spcPts val="1001"/>
              </a:spcBef>
              <a:buNone/>
            </a:pPr>
            <a:r>
              <a:rPr b="0" lang="en-US" sz="2400" spc="-1" strike="noStrike">
                <a:solidFill>
                  <a:srgbClr val="000000"/>
                </a:solidFill>
                <a:latin typeface="Calibri"/>
                <a:ea typeface="Arial"/>
              </a:rPr>
              <a:t>Usuários de BDs</a:t>
            </a:r>
            <a:endParaRPr b="0" lang="pt-BR" sz="2400" spc="-1" strike="noStrike">
              <a:latin typeface="Arial"/>
            </a:endParaRPr>
          </a:p>
        </p:txBody>
      </p:sp>
      <p:sp>
        <p:nvSpPr>
          <p:cNvPr id="674" name="Retângulo: Cantos Arredondados 11"/>
          <p:cNvSpPr/>
          <p:nvPr/>
        </p:nvSpPr>
        <p:spPr>
          <a:xfrm>
            <a:off x="718200" y="4325040"/>
            <a:ext cx="3320640" cy="59256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anchor="ctr">
            <a:noAutofit/>
          </a:bodyPr>
          <a:p>
            <a:pPr algn="ctr">
              <a:lnSpc>
                <a:spcPct val="100000"/>
              </a:lnSpc>
              <a:buNone/>
            </a:pPr>
            <a:r>
              <a:rPr b="0" lang="pt-BR" sz="1400" spc="-1" strike="noStrike">
                <a:solidFill>
                  <a:srgbClr val="ffffff"/>
                </a:solidFill>
                <a:latin typeface="Arial"/>
                <a:ea typeface="Arial"/>
              </a:rPr>
              <a:t>User convencional</a:t>
            </a:r>
            <a:endParaRPr b="0" lang="pt-BR" sz="1400" spc="-1" strike="noStrike">
              <a:latin typeface="Arial"/>
            </a:endParaRPr>
          </a:p>
        </p:txBody>
      </p:sp>
      <p:sp>
        <p:nvSpPr>
          <p:cNvPr id="675" name="Retângulo: Cantos Arredondados 12"/>
          <p:cNvSpPr/>
          <p:nvPr/>
        </p:nvSpPr>
        <p:spPr>
          <a:xfrm>
            <a:off x="5052960" y="4325040"/>
            <a:ext cx="3320640" cy="59256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1400" spc="-1" strike="noStrike">
                <a:solidFill>
                  <a:srgbClr val="ffffff"/>
                </a:solidFill>
                <a:latin typeface="Arial"/>
                <a:ea typeface="Arial"/>
              </a:rPr>
              <a:t>Adminstrador do BD</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 name="Google Shape;169;p3"/>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Objetivo Geral</a:t>
            </a:r>
            <a:endParaRPr b="0" lang="pt-BR" sz="4000" spc="-1" strike="noStrike">
              <a:latin typeface="Arial"/>
            </a:endParaRPr>
          </a:p>
        </p:txBody>
      </p:sp>
      <p:sp>
        <p:nvSpPr>
          <p:cNvPr id="160" name="PlaceHolder 1"/>
          <p:cNvSpPr>
            <a:spLocks noGrp="1"/>
          </p:cNvSpPr>
          <p:nvPr>
            <p:ph type="sldNum" idx="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57EAAED2-6891-44DB-924E-FDC0D775F9D2}"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161" name="Google Shape;168;p3"/>
          <p:cNvSpPr/>
          <p:nvPr/>
        </p:nvSpPr>
        <p:spPr>
          <a:xfrm>
            <a:off x="708480" y="2000520"/>
            <a:ext cx="8016480" cy="2046960"/>
          </a:xfrm>
          <a:prstGeom prst="rect">
            <a:avLst/>
          </a:prstGeom>
          <a:noFill/>
          <a:ln w="0">
            <a:noFill/>
          </a:ln>
        </p:spPr>
        <p:style>
          <a:lnRef idx="0"/>
          <a:fillRef idx="0"/>
          <a:effectRef idx="0"/>
          <a:fontRef idx="minor"/>
        </p:style>
        <p:txBody>
          <a:bodyPr tIns="91440" bIns="91440" anchor="ctr">
            <a:noAutofit/>
          </a:bodyPr>
          <a:p>
            <a:pPr marL="76320" algn="just">
              <a:lnSpc>
                <a:spcPct val="100000"/>
              </a:lnSpc>
              <a:buNone/>
            </a:pPr>
            <a:r>
              <a:rPr b="0" lang="en-US" sz="2400" spc="-1" strike="noStrike">
                <a:solidFill>
                  <a:srgbClr val="040a24"/>
                </a:solidFill>
                <a:latin typeface="Calibri"/>
                <a:ea typeface="Arial"/>
              </a:rPr>
              <a:t>Objetivo deste módulo é apresentar o mundo da modelagem de dados voltado para um sistema de banco de dados. Dessa forma, o dev irá dar seu primeiro mergulho no mundo de Banco de dados obtendo uma visão geral sobre o assunto.</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sldNum" idx="7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CD28374B-C80E-4389-867A-AC26FF165435}"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677"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Modelo Relacional</a:t>
            </a:r>
            <a:endParaRPr b="0" lang="pt-BR" sz="4000" spc="-1" strike="noStrike">
              <a:latin typeface="Arial"/>
            </a:endParaRPr>
          </a:p>
        </p:txBody>
      </p:sp>
      <p:sp>
        <p:nvSpPr>
          <p:cNvPr id="678" name="Google Shape;231;g116d3f5ae16_1_0"/>
          <p:cNvSpPr/>
          <p:nvPr/>
        </p:nvSpPr>
        <p:spPr>
          <a:xfrm>
            <a:off x="565560" y="1707480"/>
            <a:ext cx="5816880" cy="292176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Definição das tabelas e constrains para dados</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Comandos traduzidos pelo processador LDD</a:t>
            </a:r>
            <a:endParaRPr b="0" lang="pt-BR" sz="2400" spc="-1" strike="noStrike">
              <a:latin typeface="Arial"/>
            </a:endParaRPr>
          </a:p>
          <a:p>
            <a:pPr>
              <a:lnSpc>
                <a:spcPct val="114000"/>
              </a:lnSpc>
              <a:spcBef>
                <a:spcPts val="1001"/>
              </a:spcBef>
              <a:buNone/>
            </a:pPr>
            <a:endParaRPr b="0" lang="pt-BR" sz="2400" spc="-1" strike="noStrike">
              <a:latin typeface="Arial"/>
            </a:endParaRPr>
          </a:p>
        </p:txBody>
      </p:sp>
      <p:sp>
        <p:nvSpPr>
          <p:cNvPr id="679" name="Retângulo: Cantos Arredondados 8"/>
          <p:cNvSpPr/>
          <p:nvPr/>
        </p:nvSpPr>
        <p:spPr>
          <a:xfrm>
            <a:off x="567360" y="4443840"/>
            <a:ext cx="7806600" cy="4741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1" lang="pt-BR" sz="1800" spc="-1" strike="noStrike">
                <a:solidFill>
                  <a:srgbClr val="ea4e60"/>
                </a:solidFill>
                <a:latin typeface="Arial"/>
              </a:rPr>
              <a:t>LDD – Linguagem de Definição de Dados</a:t>
            </a:r>
            <a:endParaRPr b="0" lang="pt-BR" sz="1800" spc="-1" strike="noStrike">
              <a:latin typeface="Arial"/>
            </a:endParaRPr>
          </a:p>
        </p:txBody>
      </p:sp>
      <p:pic>
        <p:nvPicPr>
          <p:cNvPr id="680" name="Imagem 7" descr="Uma imagem contendo Ícone&#10;&#10;Descrição gerada automaticamente"/>
          <p:cNvPicPr/>
          <p:nvPr/>
        </p:nvPicPr>
        <p:blipFill>
          <a:blip r:embed="rId1"/>
          <a:stretch/>
        </p:blipFill>
        <p:spPr>
          <a:xfrm>
            <a:off x="6036480" y="2619720"/>
            <a:ext cx="2742840" cy="154260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sldNum" idx="7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52D017E7-FFC9-4A4A-854B-6A88ECE00D3E}"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682"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Modelo Relacional</a:t>
            </a:r>
            <a:endParaRPr b="0" lang="pt-BR" sz="4000" spc="-1" strike="noStrike">
              <a:latin typeface="Arial"/>
            </a:endParaRPr>
          </a:p>
        </p:txBody>
      </p:sp>
      <p:pic>
        <p:nvPicPr>
          <p:cNvPr id="683" name="Imagem 7" descr="Uma imagem contendo Ícone&#10;&#10;Descrição gerada automaticamente"/>
          <p:cNvPicPr/>
          <p:nvPr/>
        </p:nvPicPr>
        <p:blipFill>
          <a:blip r:embed="rId1"/>
          <a:stretch/>
        </p:blipFill>
        <p:spPr>
          <a:xfrm>
            <a:off x="5087520" y="355320"/>
            <a:ext cx="1750680" cy="982080"/>
          </a:xfrm>
          <a:prstGeom prst="rect">
            <a:avLst/>
          </a:prstGeom>
          <a:ln w="0">
            <a:noFill/>
          </a:ln>
        </p:spPr>
      </p:pic>
      <p:pic>
        <p:nvPicPr>
          <p:cNvPr id="684" name="Imagem 5" descr="Uma imagem contendo Ícone&#10;&#10;Descrição gerada automaticamente"/>
          <p:cNvPicPr/>
          <p:nvPr/>
        </p:nvPicPr>
        <p:blipFill>
          <a:blip r:embed="rId2"/>
          <a:stretch/>
        </p:blipFill>
        <p:spPr>
          <a:xfrm>
            <a:off x="3847320" y="2005200"/>
            <a:ext cx="4608360" cy="2610360"/>
          </a:xfrm>
          <a:prstGeom prst="rect">
            <a:avLst/>
          </a:prstGeom>
          <a:ln w="0">
            <a:noFill/>
          </a:ln>
        </p:spPr>
      </p:pic>
      <p:pic>
        <p:nvPicPr>
          <p:cNvPr id="685" name="Imagem 5" descr="Fundo preto com letras brancas&#10;&#10;Descrição gerada automaticamente"/>
          <p:cNvPicPr/>
          <p:nvPr/>
        </p:nvPicPr>
        <p:blipFill>
          <a:blip r:embed="rId3"/>
          <a:stretch/>
        </p:blipFill>
        <p:spPr>
          <a:xfrm>
            <a:off x="-45360" y="2569680"/>
            <a:ext cx="2570400" cy="2570400"/>
          </a:xfrm>
          <a:prstGeom prst="rect">
            <a:avLst/>
          </a:prstGeom>
          <a:ln w="0">
            <a:noFill/>
          </a:ln>
        </p:spPr>
      </p:pic>
      <p:sp>
        <p:nvSpPr>
          <p:cNvPr id="686" name="Balão de Pensamento: Nuvem 8"/>
          <p:cNvSpPr/>
          <p:nvPr/>
        </p:nvSpPr>
        <p:spPr>
          <a:xfrm>
            <a:off x="459360" y="1413720"/>
            <a:ext cx="3644280" cy="1153440"/>
          </a:xfrm>
          <a:prstGeom prst="cloudCallout">
            <a:avLst>
              <a:gd name="adj1" fmla="val -20833"/>
              <a:gd name="adj2" fmla="val 62500"/>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400" spc="-1" strike="noStrike">
                <a:solidFill>
                  <a:srgbClr val="000000"/>
                </a:solidFill>
                <a:latin typeface="Calibri"/>
                <a:ea typeface="Calibri"/>
              </a:rPr>
              <a:t>Como o BD entende a LDD?</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sldNum" idx="7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636919F0-857E-42E8-9F40-911BB1B5925A}"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688"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Modelo Relacional</a:t>
            </a:r>
            <a:endParaRPr b="0" lang="pt-BR" sz="4000" spc="-1" strike="noStrike">
              <a:latin typeface="Arial"/>
            </a:endParaRPr>
          </a:p>
        </p:txBody>
      </p:sp>
      <p:pic>
        <p:nvPicPr>
          <p:cNvPr id="689" name="Imagem 7" descr="Uma imagem contendo Ícone&#10;&#10;Descrição gerada automaticamente"/>
          <p:cNvPicPr/>
          <p:nvPr/>
        </p:nvPicPr>
        <p:blipFill>
          <a:blip r:embed="rId1"/>
          <a:stretch/>
        </p:blipFill>
        <p:spPr>
          <a:xfrm>
            <a:off x="5087520" y="355320"/>
            <a:ext cx="1750680" cy="982080"/>
          </a:xfrm>
          <a:prstGeom prst="rect">
            <a:avLst/>
          </a:prstGeom>
          <a:ln w="0">
            <a:noFill/>
          </a:ln>
        </p:spPr>
      </p:pic>
      <p:pic>
        <p:nvPicPr>
          <p:cNvPr id="690" name="Imagem 5" descr="Uma imagem contendo Ícone&#10;&#10;Descrição gerada automaticamente"/>
          <p:cNvPicPr/>
          <p:nvPr/>
        </p:nvPicPr>
        <p:blipFill>
          <a:blip r:embed="rId2"/>
          <a:stretch/>
        </p:blipFill>
        <p:spPr>
          <a:xfrm>
            <a:off x="1108440" y="1217880"/>
            <a:ext cx="6937560" cy="3936600"/>
          </a:xfrm>
          <a:prstGeom prst="rect">
            <a:avLst/>
          </a:prstGeom>
          <a:ln w="0">
            <a:noFill/>
          </a:ln>
        </p:spPr>
      </p:pic>
      <p:sp>
        <p:nvSpPr>
          <p:cNvPr id="691" name="Retângulo: Cantos Arredondados 5"/>
          <p:cNvSpPr/>
          <p:nvPr/>
        </p:nvSpPr>
        <p:spPr>
          <a:xfrm>
            <a:off x="1645560" y="3236040"/>
            <a:ext cx="1466280" cy="3877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1400" spc="-1" strike="noStrike">
                <a:solidFill>
                  <a:srgbClr val="000000"/>
                </a:solidFill>
                <a:latin typeface="Arial"/>
                <a:ea typeface="Arial"/>
              </a:rPr>
              <a:t>Tradução</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sldNum" idx="7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E66CDFF6-DE1A-438D-8660-A370C1209037}"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693"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Modelo Relacional</a:t>
            </a:r>
            <a:endParaRPr b="0" lang="pt-BR" sz="4000" spc="-1" strike="noStrike">
              <a:latin typeface="Arial"/>
            </a:endParaRPr>
          </a:p>
        </p:txBody>
      </p:sp>
      <p:pic>
        <p:nvPicPr>
          <p:cNvPr id="694" name="Imagem 7" descr="Uma imagem contendo Ícone&#10;&#10;Descrição gerada automaticamente"/>
          <p:cNvPicPr/>
          <p:nvPr/>
        </p:nvPicPr>
        <p:blipFill>
          <a:blip r:embed="rId1"/>
          <a:stretch/>
        </p:blipFill>
        <p:spPr>
          <a:xfrm>
            <a:off x="5087520" y="355320"/>
            <a:ext cx="1750680" cy="982080"/>
          </a:xfrm>
          <a:prstGeom prst="rect">
            <a:avLst/>
          </a:prstGeom>
          <a:ln w="0">
            <a:noFill/>
          </a:ln>
        </p:spPr>
      </p:pic>
      <p:pic>
        <p:nvPicPr>
          <p:cNvPr id="695" name="Imagem 5" descr="Uma imagem contendo Ícone&#10;&#10;Descrição gerada automaticamente"/>
          <p:cNvPicPr/>
          <p:nvPr/>
        </p:nvPicPr>
        <p:blipFill>
          <a:blip r:embed="rId2"/>
          <a:stretch/>
        </p:blipFill>
        <p:spPr>
          <a:xfrm>
            <a:off x="1108440" y="1217880"/>
            <a:ext cx="6937560" cy="3936600"/>
          </a:xfrm>
          <a:prstGeom prst="rect">
            <a:avLst/>
          </a:prstGeom>
          <a:ln w="0">
            <a:noFill/>
          </a:ln>
        </p:spPr>
      </p:pic>
      <p:sp>
        <p:nvSpPr>
          <p:cNvPr id="696" name="Retângulo: Cantos Arredondados 5"/>
          <p:cNvSpPr/>
          <p:nvPr/>
        </p:nvSpPr>
        <p:spPr>
          <a:xfrm>
            <a:off x="1645560" y="3236040"/>
            <a:ext cx="1466280" cy="3877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1400" spc="-1" strike="noStrike">
                <a:solidFill>
                  <a:srgbClr val="000000"/>
                </a:solidFill>
                <a:latin typeface="Arial"/>
                <a:ea typeface="Arial"/>
              </a:rPr>
              <a:t>Tradução</a:t>
            </a:r>
            <a:endParaRPr b="0" lang="pt-BR" sz="1400" spc="-1" strike="noStrike">
              <a:latin typeface="Arial"/>
            </a:endParaRPr>
          </a:p>
        </p:txBody>
      </p:sp>
      <p:sp>
        <p:nvSpPr>
          <p:cNvPr id="697" name="Retângulo: Cantos Arredondados 7"/>
          <p:cNvSpPr/>
          <p:nvPr/>
        </p:nvSpPr>
        <p:spPr>
          <a:xfrm>
            <a:off x="3737520" y="4594680"/>
            <a:ext cx="1789560" cy="3877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1400" spc="-1" strike="noStrike">
                <a:solidFill>
                  <a:srgbClr val="000000"/>
                </a:solidFill>
                <a:latin typeface="Arial"/>
                <a:ea typeface="Arial"/>
              </a:rPr>
              <a:t>Mec. Execução</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sldNum" idx="7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41EF5332-4228-497A-BF2C-50C19199DD2E}"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699"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Modelo Relacional</a:t>
            </a:r>
            <a:endParaRPr b="0" lang="pt-BR" sz="4000" spc="-1" strike="noStrike">
              <a:latin typeface="Arial"/>
            </a:endParaRPr>
          </a:p>
        </p:txBody>
      </p:sp>
      <p:pic>
        <p:nvPicPr>
          <p:cNvPr id="700" name="Imagem 7" descr="Uma imagem contendo Ícone&#10;&#10;Descrição gerada automaticamente"/>
          <p:cNvPicPr/>
          <p:nvPr/>
        </p:nvPicPr>
        <p:blipFill>
          <a:blip r:embed="rId1"/>
          <a:stretch/>
        </p:blipFill>
        <p:spPr>
          <a:xfrm>
            <a:off x="5087520" y="355320"/>
            <a:ext cx="1750680" cy="982080"/>
          </a:xfrm>
          <a:prstGeom prst="rect">
            <a:avLst/>
          </a:prstGeom>
          <a:ln w="0">
            <a:noFill/>
          </a:ln>
        </p:spPr>
      </p:pic>
      <p:pic>
        <p:nvPicPr>
          <p:cNvPr id="701" name="Imagem 5" descr="Uma imagem contendo Ícone&#10;&#10;Descrição gerada automaticamente"/>
          <p:cNvPicPr/>
          <p:nvPr/>
        </p:nvPicPr>
        <p:blipFill>
          <a:blip r:embed="rId2"/>
          <a:stretch/>
        </p:blipFill>
        <p:spPr>
          <a:xfrm>
            <a:off x="1108440" y="1217880"/>
            <a:ext cx="6937560" cy="3936600"/>
          </a:xfrm>
          <a:prstGeom prst="rect">
            <a:avLst/>
          </a:prstGeom>
          <a:ln w="0">
            <a:noFill/>
          </a:ln>
        </p:spPr>
      </p:pic>
      <p:sp>
        <p:nvSpPr>
          <p:cNvPr id="702" name="Retângulo: Cantos Arredondados 5"/>
          <p:cNvSpPr/>
          <p:nvPr/>
        </p:nvSpPr>
        <p:spPr>
          <a:xfrm>
            <a:off x="1645560" y="3236040"/>
            <a:ext cx="1466280" cy="3877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lIns="90000" rIns="90000" tIns="45000" bIns="45000" anchor="ctr">
            <a:noAutofit/>
          </a:bodyPr>
          <a:p>
            <a:pPr algn="ctr">
              <a:lnSpc>
                <a:spcPct val="100000"/>
              </a:lnSpc>
              <a:buNone/>
            </a:pPr>
            <a:r>
              <a:rPr b="0" lang="pt-BR" sz="1400" spc="-1" strike="noStrike">
                <a:solidFill>
                  <a:srgbClr val="000000"/>
                </a:solidFill>
                <a:latin typeface="Arial"/>
                <a:ea typeface="Arial"/>
              </a:rPr>
              <a:t>Tradução</a:t>
            </a:r>
            <a:endParaRPr b="0" lang="pt-BR" sz="1400" spc="-1" strike="noStrike">
              <a:latin typeface="Arial"/>
            </a:endParaRPr>
          </a:p>
        </p:txBody>
      </p:sp>
      <p:sp>
        <p:nvSpPr>
          <p:cNvPr id="703" name="Retângulo: Cantos Arredondados 7"/>
          <p:cNvSpPr/>
          <p:nvPr/>
        </p:nvSpPr>
        <p:spPr>
          <a:xfrm>
            <a:off x="3737520" y="4594680"/>
            <a:ext cx="1789560" cy="3877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1400" spc="-1" strike="noStrike">
                <a:solidFill>
                  <a:srgbClr val="000000"/>
                </a:solidFill>
                <a:latin typeface="Arial"/>
                <a:ea typeface="Arial"/>
              </a:rPr>
              <a:t>Mec. Execução</a:t>
            </a:r>
            <a:endParaRPr b="0" lang="pt-BR" sz="1400" spc="-1" strike="noStrike">
              <a:latin typeface="Arial"/>
            </a:endParaRPr>
          </a:p>
        </p:txBody>
      </p:sp>
      <p:sp>
        <p:nvSpPr>
          <p:cNvPr id="704" name="Retângulo: Cantos Arredondados 9"/>
          <p:cNvSpPr/>
          <p:nvPr/>
        </p:nvSpPr>
        <p:spPr>
          <a:xfrm>
            <a:off x="6940080" y="1413720"/>
            <a:ext cx="1789560" cy="3877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1400" spc="-1" strike="noStrike">
                <a:solidFill>
                  <a:srgbClr val="000000"/>
                </a:solidFill>
                <a:latin typeface="Arial"/>
                <a:ea typeface="Arial"/>
              </a:rPr>
              <a:t>Gerenciador</a:t>
            </a:r>
            <a:endParaRPr b="0" lang="pt-BR" sz="1400" spc="-1" strike="noStrike">
              <a:latin typeface="Arial"/>
            </a:endParaRPr>
          </a:p>
        </p:txBody>
      </p:sp>
      <p:pic>
        <p:nvPicPr>
          <p:cNvPr id="705" name="Gráfico 11" descr="Lápis com preenchimento sólido"/>
          <p:cNvPicPr/>
          <p:nvPr/>
        </p:nvPicPr>
        <p:blipFill>
          <a:blip r:embed="rId3"/>
          <a:stretch/>
        </p:blipFill>
        <p:spPr>
          <a:xfrm>
            <a:off x="7220160" y="3732120"/>
            <a:ext cx="914040" cy="91404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Num" idx="7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4987DFAD-0F34-438C-A0D0-9E50986BD1F4}"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707"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Modelo Relacional</a:t>
            </a:r>
            <a:endParaRPr b="0" lang="pt-BR" sz="4000" spc="-1" strike="noStrike">
              <a:latin typeface="Arial"/>
            </a:endParaRPr>
          </a:p>
        </p:txBody>
      </p:sp>
      <p:sp>
        <p:nvSpPr>
          <p:cNvPr id="708" name="Google Shape;231;g116d3f5ae16_1_0"/>
          <p:cNvSpPr/>
          <p:nvPr/>
        </p:nvSpPr>
        <p:spPr>
          <a:xfrm>
            <a:off x="565560" y="1987920"/>
            <a:ext cx="5816880" cy="2641320"/>
          </a:xfrm>
          <a:prstGeom prst="rect">
            <a:avLst/>
          </a:prstGeom>
          <a:noFill/>
          <a:ln w="0">
            <a:noFill/>
          </a:ln>
        </p:spPr>
        <p:style>
          <a:lnRef idx="0"/>
          <a:fillRef idx="0"/>
          <a:effectRef idx="0"/>
          <a:fontRef idx="minor"/>
        </p:style>
        <p:txBody>
          <a:bodyPr tIns="91440" bIns="91440" anchor="ctr">
            <a:noAutofit/>
          </a:bodyPr>
          <a:p>
            <a:pPr>
              <a:lnSpc>
                <a:spcPct val="114000"/>
              </a:lnSpc>
              <a:spcBef>
                <a:spcPts val="1001"/>
              </a:spcBef>
              <a:buNone/>
            </a:pPr>
            <a:r>
              <a:rPr b="0" lang="en-US" sz="2400" spc="-1" strike="noStrike">
                <a:solidFill>
                  <a:srgbClr val="000000"/>
                </a:solidFill>
                <a:latin typeface="Calibri"/>
                <a:ea typeface="Arial"/>
              </a:rPr>
              <a:t>Características:</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Altera e extrai informações</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Duráveis</a:t>
            </a:r>
            <a:endParaRPr b="0" lang="pt-BR" sz="2400" spc="-1" strike="noStrike">
              <a:latin typeface="Arial"/>
            </a:endParaRPr>
          </a:p>
          <a:p>
            <a:pPr>
              <a:lnSpc>
                <a:spcPct val="114000"/>
              </a:lnSpc>
              <a:spcBef>
                <a:spcPts val="1001"/>
              </a:spcBef>
              <a:buNone/>
            </a:pPr>
            <a:endParaRPr b="0" lang="pt-BR" sz="1050" spc="-1" strike="noStrike">
              <a:latin typeface="Arial"/>
            </a:endParaRPr>
          </a:p>
          <a:p>
            <a:pPr>
              <a:lnSpc>
                <a:spcPct val="114000"/>
              </a:lnSpc>
              <a:spcBef>
                <a:spcPts val="1001"/>
              </a:spcBef>
              <a:buNone/>
            </a:pPr>
            <a:r>
              <a:rPr b="0" lang="en-US" sz="2400" spc="-1" strike="noStrike">
                <a:solidFill>
                  <a:srgbClr val="000000"/>
                </a:solidFill>
                <a:latin typeface="Calibri"/>
                <a:ea typeface="Arial"/>
              </a:rPr>
              <a:t>Transações</a:t>
            </a:r>
            <a:endParaRPr b="0" lang="pt-BR" sz="2400" spc="-1" strike="noStrike">
              <a:latin typeface="Arial"/>
            </a:endParaRPr>
          </a:p>
          <a:p>
            <a:pPr>
              <a:lnSpc>
                <a:spcPct val="114000"/>
              </a:lnSpc>
              <a:spcBef>
                <a:spcPts val="1001"/>
              </a:spcBef>
              <a:buNone/>
            </a:pPr>
            <a:endParaRPr b="0" lang="pt-BR" sz="2400" spc="-1" strike="noStrike">
              <a:latin typeface="Arial"/>
            </a:endParaRPr>
          </a:p>
        </p:txBody>
      </p:sp>
      <p:sp>
        <p:nvSpPr>
          <p:cNvPr id="709" name="Retângulo: Cantos Arredondados 8"/>
          <p:cNvSpPr/>
          <p:nvPr/>
        </p:nvSpPr>
        <p:spPr>
          <a:xfrm>
            <a:off x="567360" y="4443840"/>
            <a:ext cx="7806600" cy="4741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1" lang="pt-BR" sz="1800" spc="-1" strike="noStrike">
                <a:solidFill>
                  <a:srgbClr val="ff0000"/>
                </a:solidFill>
                <a:latin typeface="Arial"/>
              </a:rPr>
              <a:t>LMD – Linguagem de Definição de Dados</a:t>
            </a:r>
            <a:endParaRPr b="0" lang="pt-BR" sz="1800" spc="-1" strike="noStrike">
              <a:latin typeface="Arial"/>
            </a:endParaRPr>
          </a:p>
        </p:txBody>
      </p:sp>
      <p:pic>
        <p:nvPicPr>
          <p:cNvPr id="710" name="Imagem 8" descr=""/>
          <p:cNvPicPr/>
          <p:nvPr/>
        </p:nvPicPr>
        <p:blipFill>
          <a:blip r:embed="rId1"/>
          <a:stretch/>
        </p:blipFill>
        <p:spPr>
          <a:xfrm>
            <a:off x="6262920" y="2576520"/>
            <a:ext cx="2742840" cy="154260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Num" idx="7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5F34401C-89E0-426F-9931-0E8314DD79E0}"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712"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Modelo Relacional</a:t>
            </a:r>
            <a:endParaRPr b="0" lang="pt-BR" sz="4000" spc="-1" strike="noStrike">
              <a:latin typeface="Arial"/>
            </a:endParaRPr>
          </a:p>
        </p:txBody>
      </p:sp>
      <p:sp>
        <p:nvSpPr>
          <p:cNvPr id="713" name="Google Shape;231;g116d3f5ae16_1_0"/>
          <p:cNvSpPr/>
          <p:nvPr/>
        </p:nvSpPr>
        <p:spPr>
          <a:xfrm>
            <a:off x="565560" y="1987920"/>
            <a:ext cx="5816880" cy="2641320"/>
          </a:xfrm>
          <a:prstGeom prst="rect">
            <a:avLst/>
          </a:prstGeom>
          <a:noFill/>
          <a:ln w="0">
            <a:noFill/>
          </a:ln>
        </p:spPr>
        <p:style>
          <a:lnRef idx="0"/>
          <a:fillRef idx="0"/>
          <a:effectRef idx="0"/>
          <a:fontRef idx="minor"/>
        </p:style>
        <p:txBody>
          <a:bodyPr tIns="91440" bIns="91440" anchor="ctr">
            <a:noAutofit/>
          </a:bodyPr>
          <a:p>
            <a:pPr>
              <a:lnSpc>
                <a:spcPct val="114000"/>
              </a:lnSpc>
              <a:spcBef>
                <a:spcPts val="1001"/>
              </a:spcBef>
              <a:buNone/>
            </a:pPr>
            <a:r>
              <a:rPr b="0" lang="en-US" sz="2400" spc="-1" strike="noStrike">
                <a:solidFill>
                  <a:srgbClr val="000000"/>
                </a:solidFill>
                <a:latin typeface="Calibri"/>
                <a:ea typeface="Arial"/>
              </a:rPr>
              <a:t>Características:</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Altera e extrai informações</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Duráveis</a:t>
            </a:r>
            <a:endParaRPr b="0" lang="pt-BR" sz="2400" spc="-1" strike="noStrike">
              <a:latin typeface="Arial"/>
            </a:endParaRPr>
          </a:p>
          <a:p>
            <a:pPr>
              <a:lnSpc>
                <a:spcPct val="114000"/>
              </a:lnSpc>
              <a:spcBef>
                <a:spcPts val="1001"/>
              </a:spcBef>
              <a:buNone/>
            </a:pPr>
            <a:endParaRPr b="0" lang="pt-BR" sz="1050" spc="-1" strike="noStrike">
              <a:latin typeface="Arial"/>
            </a:endParaRPr>
          </a:p>
          <a:p>
            <a:pPr>
              <a:lnSpc>
                <a:spcPct val="114000"/>
              </a:lnSpc>
              <a:spcBef>
                <a:spcPts val="1001"/>
              </a:spcBef>
              <a:buNone/>
            </a:pPr>
            <a:r>
              <a:rPr b="0" lang="en-US" sz="2400" spc="-1" strike="noStrike">
                <a:solidFill>
                  <a:srgbClr val="000000"/>
                </a:solidFill>
                <a:latin typeface="Calibri"/>
                <a:ea typeface="Arial"/>
              </a:rPr>
              <a:t>Transações</a:t>
            </a:r>
            <a:endParaRPr b="0" lang="pt-BR" sz="2400" spc="-1" strike="noStrike">
              <a:latin typeface="Arial"/>
            </a:endParaRPr>
          </a:p>
          <a:p>
            <a:pPr>
              <a:lnSpc>
                <a:spcPct val="114000"/>
              </a:lnSpc>
              <a:spcBef>
                <a:spcPts val="1001"/>
              </a:spcBef>
              <a:buNone/>
            </a:pPr>
            <a:endParaRPr b="0" lang="pt-BR" sz="2400" spc="-1" strike="noStrike">
              <a:latin typeface="Arial"/>
            </a:endParaRPr>
          </a:p>
        </p:txBody>
      </p:sp>
      <p:sp>
        <p:nvSpPr>
          <p:cNvPr id="714" name="Retângulo: Cantos Arredondados 8"/>
          <p:cNvSpPr/>
          <p:nvPr/>
        </p:nvSpPr>
        <p:spPr>
          <a:xfrm>
            <a:off x="567360" y="4443840"/>
            <a:ext cx="7806600" cy="4741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1" lang="pt-BR" sz="1800" spc="-1" strike="noStrike">
                <a:solidFill>
                  <a:srgbClr val="ff0000"/>
                </a:solidFill>
                <a:latin typeface="Arial"/>
              </a:rPr>
              <a:t>LMD – Linguagem de Definição de Dados</a:t>
            </a:r>
            <a:endParaRPr b="0" lang="pt-BR" sz="1800" spc="-1" strike="noStrike">
              <a:latin typeface="Arial"/>
            </a:endParaRPr>
          </a:p>
        </p:txBody>
      </p:sp>
      <p:pic>
        <p:nvPicPr>
          <p:cNvPr id="715" name="Imagem 8" descr=""/>
          <p:cNvPicPr/>
          <p:nvPr/>
        </p:nvPicPr>
        <p:blipFill>
          <a:blip r:embed="rId1"/>
          <a:stretch/>
        </p:blipFill>
        <p:spPr>
          <a:xfrm>
            <a:off x="6262920" y="2576520"/>
            <a:ext cx="2742840" cy="1542600"/>
          </a:xfrm>
          <a:prstGeom prst="rect">
            <a:avLst/>
          </a:prstGeom>
          <a:ln w="0">
            <a:noFill/>
          </a:ln>
        </p:spPr>
      </p:pic>
      <p:sp>
        <p:nvSpPr>
          <p:cNvPr id="716" name="Balão de Fala: Retângulo com Cantos Arredondados 1"/>
          <p:cNvSpPr/>
          <p:nvPr/>
        </p:nvSpPr>
        <p:spPr>
          <a:xfrm>
            <a:off x="1300320" y="3408480"/>
            <a:ext cx="2522880" cy="441720"/>
          </a:xfrm>
          <a:prstGeom prst="wedgeRoundRectCallout">
            <a:avLst>
              <a:gd name="adj1" fmla="val -20833"/>
              <a:gd name="adj2" fmla="val 62500"/>
              <a:gd name="adj3"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buNone/>
            </a:pPr>
            <a:r>
              <a:rPr b="0" lang="pt-BR" sz="1400" spc="-1" strike="noStrike">
                <a:solidFill>
                  <a:srgbClr val="ffffff"/>
                </a:solidFill>
                <a:latin typeface="Arial"/>
                <a:ea typeface="Arial"/>
              </a:rPr>
              <a:t>Agrupar para executar</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Num" idx="7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6A6F637D-0589-42C5-AC37-A791B3426EA5}"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718"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Storage &amp; Buffer</a:t>
            </a:r>
            <a:endParaRPr b="0" lang="pt-BR" sz="4000" spc="-1" strike="noStrike">
              <a:latin typeface="Arial"/>
            </a:endParaRPr>
          </a:p>
        </p:txBody>
      </p:sp>
      <p:sp>
        <p:nvSpPr>
          <p:cNvPr id="719" name="Google Shape;231;g116d3f5ae16_1_0"/>
          <p:cNvSpPr/>
          <p:nvPr/>
        </p:nvSpPr>
        <p:spPr>
          <a:xfrm>
            <a:off x="565560" y="1987920"/>
            <a:ext cx="5816880" cy="264132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Gerenciador de armazenamento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Gerenciador de buffer</a:t>
            </a:r>
            <a:endParaRPr b="0" lang="pt-BR" sz="2400" spc="-1" strike="noStrike">
              <a:latin typeface="Arial"/>
            </a:endParaRPr>
          </a:p>
          <a:p>
            <a:pPr>
              <a:lnSpc>
                <a:spcPct val="114000"/>
              </a:lnSpc>
              <a:spcBef>
                <a:spcPts val="1001"/>
              </a:spcBef>
              <a:buNone/>
            </a:pPr>
            <a:endParaRPr b="0" lang="pt-BR" sz="2400" spc="-1" strike="noStrike">
              <a:latin typeface="Arial"/>
            </a:endParaRPr>
          </a:p>
        </p:txBody>
      </p:sp>
      <p:sp>
        <p:nvSpPr>
          <p:cNvPr id="720" name="Retângulo: Cantos Arredondados 8"/>
          <p:cNvSpPr/>
          <p:nvPr/>
        </p:nvSpPr>
        <p:spPr>
          <a:xfrm>
            <a:off x="567360" y="4443840"/>
            <a:ext cx="7806600" cy="4741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1" lang="pt-BR" sz="1800" spc="-1" strike="noStrike">
                <a:solidFill>
                  <a:srgbClr val="ff0000"/>
                </a:solidFill>
                <a:latin typeface="Arial"/>
              </a:rPr>
              <a:t>LMD – Linguagem de Definição de Dados</a:t>
            </a:r>
            <a:endParaRPr b="0" lang="pt-BR" sz="1800" spc="-1" strike="noStrike">
              <a:latin typeface="Arial"/>
            </a:endParaRPr>
          </a:p>
        </p:txBody>
      </p:sp>
      <p:grpSp>
        <p:nvGrpSpPr>
          <p:cNvPr id="721" name="Agrupar 10"/>
          <p:cNvGrpSpPr/>
          <p:nvPr/>
        </p:nvGrpSpPr>
        <p:grpSpPr>
          <a:xfrm>
            <a:off x="5850720" y="2698200"/>
            <a:ext cx="2917440" cy="1342800"/>
            <a:chOff x="5850720" y="2698200"/>
            <a:chExt cx="2917440" cy="1342800"/>
          </a:xfrm>
        </p:grpSpPr>
        <p:sp>
          <p:nvSpPr>
            <p:cNvPr id="722" name="Retângulo: Cantos Arredondados 1"/>
            <p:cNvSpPr/>
            <p:nvPr/>
          </p:nvSpPr>
          <p:spPr>
            <a:xfrm>
              <a:off x="5850720" y="3376080"/>
              <a:ext cx="1951200" cy="5389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000" spc="-1" strike="noStrike">
                  <a:solidFill>
                    <a:srgbClr val="ffffff"/>
                  </a:solidFill>
                  <a:latin typeface="Calibri"/>
                  <a:ea typeface="Arial"/>
                </a:rPr>
                <a:t>Dados</a:t>
              </a:r>
              <a:endParaRPr b="0" lang="pt-BR" sz="2000" spc="-1" strike="noStrike">
                <a:latin typeface="Arial"/>
              </a:endParaRPr>
            </a:p>
          </p:txBody>
        </p:sp>
        <p:pic>
          <p:nvPicPr>
            <p:cNvPr id="723" name="Imagem 6" descr=""/>
            <p:cNvPicPr/>
            <p:nvPr/>
          </p:nvPicPr>
          <p:blipFill>
            <a:blip r:embed="rId1"/>
            <a:stretch/>
          </p:blipFill>
          <p:spPr>
            <a:xfrm>
              <a:off x="7406280" y="2698200"/>
              <a:ext cx="1361880" cy="1342800"/>
            </a:xfrm>
            <a:prstGeom prst="rect">
              <a:avLst/>
            </a:prstGeom>
            <a:ln w="0">
              <a:noFill/>
            </a:ln>
          </p:spPr>
        </p:pic>
      </p:grpSp>
      <p:grpSp>
        <p:nvGrpSpPr>
          <p:cNvPr id="724" name="Agrupar 11"/>
          <p:cNvGrpSpPr/>
          <p:nvPr/>
        </p:nvGrpSpPr>
        <p:grpSpPr>
          <a:xfrm>
            <a:off x="6271560" y="1390320"/>
            <a:ext cx="2647800" cy="1026000"/>
            <a:chOff x="6271560" y="1390320"/>
            <a:chExt cx="2647800" cy="1026000"/>
          </a:xfrm>
        </p:grpSpPr>
        <p:sp>
          <p:nvSpPr>
            <p:cNvPr id="725" name="Retângulo: Cantos Arredondados 7"/>
            <p:cNvSpPr/>
            <p:nvPr/>
          </p:nvSpPr>
          <p:spPr>
            <a:xfrm>
              <a:off x="6271560" y="1877400"/>
              <a:ext cx="1929960" cy="53892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Calibri"/>
                  <a:ea typeface="Arial"/>
                </a:rPr>
                <a:t>Ações</a:t>
              </a:r>
              <a:endParaRPr b="0" lang="pt-BR" sz="2400" spc="-1" strike="noStrike">
                <a:latin typeface="Arial"/>
              </a:endParaRPr>
            </a:p>
          </p:txBody>
        </p:sp>
        <p:pic>
          <p:nvPicPr>
            <p:cNvPr id="726" name="Imagem 10" descr="Diagrama&#10;&#10;Descrição gerada automaticamente"/>
            <p:cNvPicPr/>
            <p:nvPr/>
          </p:nvPicPr>
          <p:blipFill>
            <a:blip r:embed="rId2"/>
            <a:stretch/>
          </p:blipFill>
          <p:spPr>
            <a:xfrm>
              <a:off x="7201080" y="1390320"/>
              <a:ext cx="1718280" cy="971280"/>
            </a:xfrm>
            <a:prstGeom prst="rect">
              <a:avLst/>
            </a:prstGeom>
            <a:ln w="0">
              <a:noFill/>
            </a:ln>
          </p:spPr>
        </p:pic>
      </p:gr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sldNum" idx="7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EE047254-CAC9-4C85-8AA8-1750DF0A1D6F}"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728"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Storage &amp; Buffer</a:t>
            </a:r>
            <a:endParaRPr b="0" lang="pt-BR" sz="4000" spc="-1" strike="noStrike">
              <a:latin typeface="Arial"/>
            </a:endParaRPr>
          </a:p>
        </p:txBody>
      </p:sp>
      <p:sp>
        <p:nvSpPr>
          <p:cNvPr id="729" name="Google Shape;231;g116d3f5ae16_1_0"/>
          <p:cNvSpPr/>
          <p:nvPr/>
        </p:nvSpPr>
        <p:spPr>
          <a:xfrm>
            <a:off x="565560" y="1987920"/>
            <a:ext cx="5277600" cy="264132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Gerenciador de armazernamento</a:t>
            </a:r>
            <a:endParaRPr b="0" lang="pt-BR" sz="2400" spc="-1" strike="noStrike">
              <a:latin typeface="Arial"/>
            </a:endParaRPr>
          </a:p>
          <a:p>
            <a:pPr>
              <a:lnSpc>
                <a:spcPct val="114000"/>
              </a:lnSpc>
              <a:spcBef>
                <a:spcPts val="1001"/>
              </a:spcBef>
              <a:buNone/>
            </a:pP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Gerenciador de buffer</a:t>
            </a:r>
            <a:endParaRPr b="0" lang="pt-BR" sz="2400" spc="-1" strike="noStrike">
              <a:latin typeface="Arial"/>
            </a:endParaRPr>
          </a:p>
          <a:p>
            <a:pPr>
              <a:lnSpc>
                <a:spcPct val="114000"/>
              </a:lnSpc>
              <a:spcBef>
                <a:spcPts val="1001"/>
              </a:spcBef>
              <a:buNone/>
            </a:pPr>
            <a:endParaRPr b="0" lang="pt-BR" sz="2400" spc="-1" strike="noStrike">
              <a:latin typeface="Arial"/>
            </a:endParaRPr>
          </a:p>
        </p:txBody>
      </p:sp>
      <p:sp>
        <p:nvSpPr>
          <p:cNvPr id="730" name="Retângulo: Cantos Arredondados 8"/>
          <p:cNvSpPr/>
          <p:nvPr/>
        </p:nvSpPr>
        <p:spPr>
          <a:xfrm>
            <a:off x="567360" y="4443840"/>
            <a:ext cx="7806600" cy="4741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1" lang="pt-BR" sz="1800" spc="-1" strike="noStrike">
                <a:solidFill>
                  <a:srgbClr val="ff0000"/>
                </a:solidFill>
                <a:latin typeface="Arial"/>
              </a:rPr>
              <a:t>LMD – Linguagem de Definição de Dados</a:t>
            </a:r>
            <a:endParaRPr b="0" lang="pt-BR" sz="1800" spc="-1" strike="noStrike">
              <a:latin typeface="Arial"/>
            </a:endParaRPr>
          </a:p>
        </p:txBody>
      </p:sp>
      <p:grpSp>
        <p:nvGrpSpPr>
          <p:cNvPr id="731" name="Agrupar 10"/>
          <p:cNvGrpSpPr/>
          <p:nvPr/>
        </p:nvGrpSpPr>
        <p:grpSpPr>
          <a:xfrm>
            <a:off x="5850720" y="2698200"/>
            <a:ext cx="2917440" cy="1342800"/>
            <a:chOff x="5850720" y="2698200"/>
            <a:chExt cx="2917440" cy="1342800"/>
          </a:xfrm>
        </p:grpSpPr>
        <p:sp>
          <p:nvSpPr>
            <p:cNvPr id="732" name="Retângulo: Cantos Arredondados 1"/>
            <p:cNvSpPr/>
            <p:nvPr/>
          </p:nvSpPr>
          <p:spPr>
            <a:xfrm>
              <a:off x="5850720" y="3376080"/>
              <a:ext cx="1951200" cy="5389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000" spc="-1" strike="noStrike">
                  <a:solidFill>
                    <a:srgbClr val="ffffff"/>
                  </a:solidFill>
                  <a:latin typeface="Calibri"/>
                  <a:ea typeface="Arial"/>
                </a:rPr>
                <a:t>Dados</a:t>
              </a:r>
              <a:endParaRPr b="0" lang="pt-BR" sz="2000" spc="-1" strike="noStrike">
                <a:latin typeface="Arial"/>
              </a:endParaRPr>
            </a:p>
          </p:txBody>
        </p:sp>
        <p:pic>
          <p:nvPicPr>
            <p:cNvPr id="733" name="Imagem 6" descr=""/>
            <p:cNvPicPr/>
            <p:nvPr/>
          </p:nvPicPr>
          <p:blipFill>
            <a:blip r:embed="rId1"/>
            <a:stretch/>
          </p:blipFill>
          <p:spPr>
            <a:xfrm>
              <a:off x="7406280" y="2698200"/>
              <a:ext cx="1361880" cy="1342800"/>
            </a:xfrm>
            <a:prstGeom prst="rect">
              <a:avLst/>
            </a:prstGeom>
            <a:ln w="0">
              <a:noFill/>
            </a:ln>
          </p:spPr>
        </p:pic>
      </p:grpSp>
      <p:grpSp>
        <p:nvGrpSpPr>
          <p:cNvPr id="734" name="Agrupar 11"/>
          <p:cNvGrpSpPr/>
          <p:nvPr/>
        </p:nvGrpSpPr>
        <p:grpSpPr>
          <a:xfrm>
            <a:off x="6271560" y="1390320"/>
            <a:ext cx="2647800" cy="1026000"/>
            <a:chOff x="6271560" y="1390320"/>
            <a:chExt cx="2647800" cy="1026000"/>
          </a:xfrm>
        </p:grpSpPr>
        <p:sp>
          <p:nvSpPr>
            <p:cNvPr id="735" name="Retângulo: Cantos Arredondados 7"/>
            <p:cNvSpPr/>
            <p:nvPr/>
          </p:nvSpPr>
          <p:spPr>
            <a:xfrm>
              <a:off x="6271560" y="1877400"/>
              <a:ext cx="1929960" cy="53892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Calibri"/>
                  <a:ea typeface="Arial"/>
                </a:rPr>
                <a:t>Ações</a:t>
              </a:r>
              <a:endParaRPr b="0" lang="pt-BR" sz="2400" spc="-1" strike="noStrike">
                <a:latin typeface="Arial"/>
              </a:endParaRPr>
            </a:p>
          </p:txBody>
        </p:sp>
        <p:pic>
          <p:nvPicPr>
            <p:cNvPr id="736" name="Imagem 10" descr="Diagrama&#10;&#10;Descrição gerada automaticamente"/>
            <p:cNvPicPr/>
            <p:nvPr/>
          </p:nvPicPr>
          <p:blipFill>
            <a:blip r:embed="rId2"/>
            <a:stretch/>
          </p:blipFill>
          <p:spPr>
            <a:xfrm>
              <a:off x="7201080" y="1390320"/>
              <a:ext cx="1718280" cy="971280"/>
            </a:xfrm>
            <a:prstGeom prst="rect">
              <a:avLst/>
            </a:prstGeom>
            <a:ln w="0">
              <a:noFill/>
            </a:ln>
          </p:spPr>
        </p:pic>
      </p:grpSp>
      <p:sp>
        <p:nvSpPr>
          <p:cNvPr id="737" name="Balão de Fala: Retângulo com Cantos Arredondados 3"/>
          <p:cNvSpPr/>
          <p:nvPr/>
        </p:nvSpPr>
        <p:spPr>
          <a:xfrm>
            <a:off x="1774800" y="1726200"/>
            <a:ext cx="2641320" cy="517320"/>
          </a:xfrm>
          <a:prstGeom prst="wedgeRoundRectCallout">
            <a:avLst>
              <a:gd name="adj1" fmla="val -20833"/>
              <a:gd name="adj2" fmla="val 62500"/>
              <a:gd name="adj3"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buNone/>
            </a:pPr>
            <a:r>
              <a:rPr b="0" lang="pt-BR" sz="2000" spc="-1" strike="noStrike">
                <a:solidFill>
                  <a:srgbClr val="ffffff"/>
                </a:solidFill>
                <a:latin typeface="Arial"/>
                <a:ea typeface="Arial"/>
              </a:rPr>
              <a:t>Movimento</a:t>
            </a:r>
            <a:endParaRPr b="0" lang="pt-BR" sz="2000" spc="-1" strike="noStrike">
              <a:latin typeface="Arial"/>
            </a:endParaRPr>
          </a:p>
        </p:txBody>
      </p:sp>
      <p:sp>
        <p:nvSpPr>
          <p:cNvPr id="738" name="Balão de Fala: Retângulo com Cantos Arredondados 12"/>
          <p:cNvSpPr/>
          <p:nvPr/>
        </p:nvSpPr>
        <p:spPr>
          <a:xfrm>
            <a:off x="2788560" y="2793960"/>
            <a:ext cx="1919160" cy="517320"/>
          </a:xfrm>
          <a:prstGeom prst="wedgeRoundRectCallout">
            <a:avLst>
              <a:gd name="adj1" fmla="val -20833"/>
              <a:gd name="adj2" fmla="val 62500"/>
              <a:gd name="adj3" fmla="val 16667"/>
            </a:avLst>
          </a:prstGeom>
          <a:solidFill>
            <a:schemeClr val="bg1">
              <a:lumMod val="50000"/>
            </a:schemeClr>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3"/>
          </a:fillRef>
          <a:effectRef idx="1">
            <a:schemeClr val="accent3"/>
          </a:effectRef>
          <a:fontRef idx="minor"/>
        </p:style>
        <p:txBody>
          <a:bodyPr anchor="ctr">
            <a:noAutofit/>
          </a:bodyPr>
          <a:p>
            <a:pPr algn="ctr">
              <a:lnSpc>
                <a:spcPct val="100000"/>
              </a:lnSpc>
              <a:buNone/>
            </a:pPr>
            <a:r>
              <a:rPr b="0" lang="pt-BR" sz="2000" spc="-1" strike="noStrike">
                <a:solidFill>
                  <a:srgbClr val="ffffff"/>
                </a:solidFill>
                <a:latin typeface="Arial"/>
                <a:ea typeface="Arial"/>
              </a:rPr>
              <a:t>Troca</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sldNum" idx="80"/>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54ACFFD3-454B-44E1-8063-F46271CE16C0}"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740"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Cenário</a:t>
            </a:r>
            <a:endParaRPr b="0" lang="pt-BR" sz="4000" spc="-1" strike="noStrike">
              <a:latin typeface="Arial"/>
            </a:endParaRPr>
          </a:p>
        </p:txBody>
      </p:sp>
      <p:pic>
        <p:nvPicPr>
          <p:cNvPr id="741" name="Imagem 5" descr="Fundo preto com letras brancas&#10;&#10;Descrição gerada automaticamente"/>
          <p:cNvPicPr/>
          <p:nvPr/>
        </p:nvPicPr>
        <p:blipFill>
          <a:blip r:embed="rId1"/>
          <a:stretch/>
        </p:blipFill>
        <p:spPr>
          <a:xfrm>
            <a:off x="-45360" y="2569680"/>
            <a:ext cx="2570400" cy="2570400"/>
          </a:xfrm>
          <a:prstGeom prst="rect">
            <a:avLst/>
          </a:prstGeom>
          <a:ln w="0">
            <a:noFill/>
          </a:ln>
        </p:spPr>
      </p:pic>
      <p:sp>
        <p:nvSpPr>
          <p:cNvPr id="742" name="Balão de Pensamento: Nuvem 8"/>
          <p:cNvSpPr/>
          <p:nvPr/>
        </p:nvSpPr>
        <p:spPr>
          <a:xfrm>
            <a:off x="459360" y="1413720"/>
            <a:ext cx="3644280" cy="1153440"/>
          </a:xfrm>
          <a:prstGeom prst="cloudCallout">
            <a:avLst>
              <a:gd name="adj1" fmla="val -20833"/>
              <a:gd name="adj2" fmla="val 62500"/>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400" spc="-1" strike="noStrike">
                <a:solidFill>
                  <a:srgbClr val="000000"/>
                </a:solidFill>
                <a:latin typeface="Calibri"/>
                <a:ea typeface="Arial"/>
              </a:rPr>
              <a:t>Apenas um BD em operação?</a:t>
            </a:r>
            <a:endParaRPr b="0" lang="pt-BR" sz="2400" spc="-1" strike="noStrike">
              <a:latin typeface="Arial"/>
            </a:endParaRPr>
          </a:p>
        </p:txBody>
      </p:sp>
      <p:pic>
        <p:nvPicPr>
          <p:cNvPr id="743" name="Imagem 10" descr="Logotipo, nome da empresa&#10;&#10;Descrição gerada automaticamente"/>
          <p:cNvPicPr/>
          <p:nvPr/>
        </p:nvPicPr>
        <p:blipFill>
          <a:blip r:embed="rId2"/>
          <a:stretch/>
        </p:blipFill>
        <p:spPr>
          <a:xfrm>
            <a:off x="2381040" y="4074840"/>
            <a:ext cx="1373400" cy="681120"/>
          </a:xfrm>
          <a:prstGeom prst="rect">
            <a:avLst/>
          </a:prstGeom>
          <a:ln w="0">
            <a:noFill/>
          </a:ln>
        </p:spPr>
      </p:pic>
      <p:pic>
        <p:nvPicPr>
          <p:cNvPr id="744" name="Imagem 12" descr="Logotipo, nome da empresa&#10;&#10;Descrição gerada automaticamente"/>
          <p:cNvPicPr/>
          <p:nvPr/>
        </p:nvPicPr>
        <p:blipFill>
          <a:blip r:embed="rId3"/>
          <a:srcRect l="15293" t="21880" r="15105" b="17892"/>
          <a:stretch/>
        </p:blipFill>
        <p:spPr>
          <a:xfrm>
            <a:off x="4052160" y="1947600"/>
            <a:ext cx="1445400" cy="937800"/>
          </a:xfrm>
          <a:prstGeom prst="rect">
            <a:avLst/>
          </a:prstGeom>
          <a:ln w="0">
            <a:noFill/>
          </a:ln>
        </p:spPr>
      </p:pic>
      <p:pic>
        <p:nvPicPr>
          <p:cNvPr id="745" name="Imagem 7" descr="Imagem de vídeo game&#10;&#10;Descrição gerada automaticamente"/>
          <p:cNvPicPr/>
          <p:nvPr/>
        </p:nvPicPr>
        <p:blipFill>
          <a:blip r:embed="rId4"/>
          <a:srcRect l="5936" t="4305" r="7421" b="9603"/>
          <a:stretch/>
        </p:blipFill>
        <p:spPr>
          <a:xfrm>
            <a:off x="3372840" y="1838880"/>
            <a:ext cx="5029560" cy="2804040"/>
          </a:xfrm>
          <a:prstGeom prst="rect">
            <a:avLst/>
          </a:prstGeom>
          <a:ln w="0">
            <a:noFill/>
          </a:ln>
        </p:spPr>
      </p:pic>
      <p:pic>
        <p:nvPicPr>
          <p:cNvPr id="746" name="Imagem 9" descr="Logotipo&#10;&#10;Descrição gerada automaticamente"/>
          <p:cNvPicPr/>
          <p:nvPr/>
        </p:nvPicPr>
        <p:blipFill>
          <a:blip r:embed="rId5"/>
          <a:stretch/>
        </p:blipFill>
        <p:spPr>
          <a:xfrm>
            <a:off x="5799240" y="3675240"/>
            <a:ext cx="1254960" cy="650160"/>
          </a:xfrm>
          <a:prstGeom prst="rect">
            <a:avLst/>
          </a:prstGeom>
          <a:ln w="0">
            <a:noFill/>
          </a:ln>
        </p:spPr>
      </p:pic>
      <p:pic>
        <p:nvPicPr>
          <p:cNvPr id="747" name="Imagem 11" descr="Logotipo&#10;&#10;Descrição gerada automaticamente"/>
          <p:cNvPicPr/>
          <p:nvPr/>
        </p:nvPicPr>
        <p:blipFill>
          <a:blip r:embed="rId6"/>
          <a:stretch/>
        </p:blipFill>
        <p:spPr>
          <a:xfrm>
            <a:off x="6586200" y="2468520"/>
            <a:ext cx="1449000" cy="4323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 name="Google Shape;169;p3"/>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Objetivo Geral</a:t>
            </a:r>
            <a:endParaRPr b="0" lang="pt-BR" sz="4000" spc="-1" strike="noStrike">
              <a:latin typeface="Arial"/>
            </a:endParaRPr>
          </a:p>
        </p:txBody>
      </p:sp>
      <p:sp>
        <p:nvSpPr>
          <p:cNvPr id="163" name="PlaceHolder 1"/>
          <p:cNvSpPr>
            <a:spLocks noGrp="1"/>
          </p:cNvSpPr>
          <p:nvPr>
            <p:ph type="sldNum" idx="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872850E3-F16A-4464-A47A-94926F3A0812}"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graphicFrame>
        <p:nvGraphicFramePr>
          <p:cNvPr id="3" name="Diagram3"/>
          <p:cNvGraphicFramePr/>
          <p:nvPr>
            <p:extLst>
              <p:ext uri="{D42A27DB-BD31-4B8C-83A1-F6EECF244321}">
                <p14:modId xmlns:p14="http://schemas.microsoft.com/office/powerpoint/2010/main" val="2802951181"/>
              </p:ext>
            </p:extLst>
          </p:nvPr>
        </p:nvGraphicFramePr>
        <p:xfrm>
          <a:off x="348120" y="1243080"/>
          <a:ext cx="8598960" cy="3657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64" name="Picture 3120" descr="Icon&#10;&#10;Description automatically generated"/>
          <p:cNvPicPr/>
          <p:nvPr/>
        </p:nvPicPr>
        <p:blipFill>
          <a:blip r:embed="rId6"/>
          <a:stretch/>
        </p:blipFill>
        <p:spPr>
          <a:xfrm>
            <a:off x="1851840" y="1965600"/>
            <a:ext cx="1456920" cy="818640"/>
          </a:xfrm>
          <a:prstGeom prst="rect">
            <a:avLst/>
          </a:prstGeom>
          <a:ln w="0">
            <a:noFill/>
          </a:ln>
        </p:spPr>
      </p:pic>
      <p:pic>
        <p:nvPicPr>
          <p:cNvPr id="165" name="Picture 3121" descr="A picture containing icon&#10;&#10;Description automatically generated"/>
          <p:cNvPicPr/>
          <p:nvPr/>
        </p:nvPicPr>
        <p:blipFill>
          <a:blip r:embed="rId7"/>
          <a:srcRect l="57646" t="20808" r="9118" b="17570"/>
          <a:stretch/>
        </p:blipFill>
        <p:spPr>
          <a:xfrm>
            <a:off x="4191480" y="3639600"/>
            <a:ext cx="911160" cy="950400"/>
          </a:xfrm>
          <a:prstGeom prst="rect">
            <a:avLst/>
          </a:prstGeom>
          <a:ln w="0">
            <a:noFill/>
          </a:ln>
        </p:spPr>
      </p:pic>
      <p:pic>
        <p:nvPicPr>
          <p:cNvPr id="166" name="Picture 3121" descr="A picture containing icon&#10;&#10;Description automatically generated"/>
          <p:cNvPicPr/>
          <p:nvPr/>
        </p:nvPicPr>
        <p:blipFill>
          <a:blip r:embed="rId8"/>
          <a:srcRect l="2929" t="-4047" r="43966" b="-2310"/>
          <a:stretch/>
        </p:blipFill>
        <p:spPr>
          <a:xfrm>
            <a:off x="5870520" y="2703600"/>
            <a:ext cx="1081080" cy="1203120"/>
          </a:xfrm>
          <a:prstGeom prst="rect">
            <a:avLst/>
          </a:prstGeom>
          <a:ln w="0">
            <a:noFill/>
          </a:ln>
        </p:spPr>
      </p:pic>
      <p:pic>
        <p:nvPicPr>
          <p:cNvPr id="167" name="Picture 3123" descr="Icon&#10;&#10;Description automatically generated"/>
          <p:cNvPicPr/>
          <p:nvPr/>
        </p:nvPicPr>
        <p:blipFill>
          <a:blip r:embed="rId9"/>
          <a:stretch/>
        </p:blipFill>
        <p:spPr>
          <a:xfrm>
            <a:off x="6745680" y="1364040"/>
            <a:ext cx="1530720" cy="894960"/>
          </a:xfrm>
          <a:prstGeom prst="rect">
            <a:avLst/>
          </a:prstGeom>
          <a:ln w="0">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Num" idx="8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92730972-06CD-45E1-9965-54E0DBFCF681}"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749"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Cenário</a:t>
            </a:r>
            <a:endParaRPr b="0" lang="pt-BR" sz="4000" spc="-1" strike="noStrike">
              <a:latin typeface="Arial"/>
            </a:endParaRPr>
          </a:p>
        </p:txBody>
      </p:sp>
      <p:pic>
        <p:nvPicPr>
          <p:cNvPr id="750" name="Imagem 5" descr="Fundo preto com letras brancas&#10;&#10;Descrição gerada automaticamente"/>
          <p:cNvPicPr/>
          <p:nvPr/>
        </p:nvPicPr>
        <p:blipFill>
          <a:blip r:embed="rId1"/>
          <a:stretch/>
        </p:blipFill>
        <p:spPr>
          <a:xfrm>
            <a:off x="-45360" y="2569680"/>
            <a:ext cx="2570400" cy="2570400"/>
          </a:xfrm>
          <a:prstGeom prst="rect">
            <a:avLst/>
          </a:prstGeom>
          <a:ln w="0">
            <a:noFill/>
          </a:ln>
        </p:spPr>
      </p:pic>
      <p:sp>
        <p:nvSpPr>
          <p:cNvPr id="751" name="Balão de Pensamento: Nuvem 8"/>
          <p:cNvSpPr/>
          <p:nvPr/>
        </p:nvSpPr>
        <p:spPr>
          <a:xfrm>
            <a:off x="459360" y="1413720"/>
            <a:ext cx="3644280" cy="1153440"/>
          </a:xfrm>
          <a:prstGeom prst="cloudCallout">
            <a:avLst>
              <a:gd name="adj1" fmla="val -20833"/>
              <a:gd name="adj2" fmla="val 62500"/>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400" spc="-1" strike="noStrike">
                <a:solidFill>
                  <a:srgbClr val="000000"/>
                </a:solidFill>
                <a:latin typeface="Calibri"/>
                <a:ea typeface="Arial"/>
              </a:rPr>
              <a:t>Apenas um BD em operação?</a:t>
            </a:r>
            <a:endParaRPr b="0" lang="pt-BR" sz="2400" spc="-1" strike="noStrike">
              <a:latin typeface="Arial"/>
            </a:endParaRPr>
          </a:p>
        </p:txBody>
      </p:sp>
      <p:pic>
        <p:nvPicPr>
          <p:cNvPr id="752" name="Imagem 10" descr="Logotipo, nome da empresa&#10;&#10;Descrição gerada automaticamente"/>
          <p:cNvPicPr/>
          <p:nvPr/>
        </p:nvPicPr>
        <p:blipFill>
          <a:blip r:embed="rId2"/>
          <a:stretch/>
        </p:blipFill>
        <p:spPr>
          <a:xfrm>
            <a:off x="2381040" y="4074840"/>
            <a:ext cx="1373400" cy="681120"/>
          </a:xfrm>
          <a:prstGeom prst="rect">
            <a:avLst/>
          </a:prstGeom>
          <a:ln w="0">
            <a:noFill/>
          </a:ln>
        </p:spPr>
      </p:pic>
      <p:pic>
        <p:nvPicPr>
          <p:cNvPr id="753" name="Imagem 12" descr="Logotipo, nome da empresa&#10;&#10;Descrição gerada automaticamente"/>
          <p:cNvPicPr/>
          <p:nvPr/>
        </p:nvPicPr>
        <p:blipFill>
          <a:blip r:embed="rId3"/>
          <a:srcRect l="15293" t="21880" r="15105" b="17892"/>
          <a:stretch/>
        </p:blipFill>
        <p:spPr>
          <a:xfrm>
            <a:off x="4052160" y="1947600"/>
            <a:ext cx="1445400" cy="937800"/>
          </a:xfrm>
          <a:prstGeom prst="rect">
            <a:avLst/>
          </a:prstGeom>
          <a:ln w="0">
            <a:noFill/>
          </a:ln>
        </p:spPr>
      </p:pic>
      <p:pic>
        <p:nvPicPr>
          <p:cNvPr id="754" name="Imagem 7" descr="Imagem de vídeo game&#10;&#10;Descrição gerada automaticamente"/>
          <p:cNvPicPr/>
          <p:nvPr/>
        </p:nvPicPr>
        <p:blipFill>
          <a:blip r:embed="rId4"/>
          <a:srcRect l="5936" t="4305" r="7421" b="9603"/>
          <a:stretch/>
        </p:blipFill>
        <p:spPr>
          <a:xfrm>
            <a:off x="3372840" y="1838880"/>
            <a:ext cx="5029560" cy="2804040"/>
          </a:xfrm>
          <a:prstGeom prst="rect">
            <a:avLst/>
          </a:prstGeom>
          <a:ln w="0">
            <a:noFill/>
          </a:ln>
        </p:spPr>
      </p:pic>
      <p:pic>
        <p:nvPicPr>
          <p:cNvPr id="755" name="Imagem 9" descr="Logotipo&#10;&#10;Descrição gerada automaticamente"/>
          <p:cNvPicPr/>
          <p:nvPr/>
        </p:nvPicPr>
        <p:blipFill>
          <a:blip r:embed="rId5"/>
          <a:stretch/>
        </p:blipFill>
        <p:spPr>
          <a:xfrm>
            <a:off x="5799240" y="3675240"/>
            <a:ext cx="1254960" cy="650160"/>
          </a:xfrm>
          <a:prstGeom prst="rect">
            <a:avLst/>
          </a:prstGeom>
          <a:ln w="0">
            <a:noFill/>
          </a:ln>
        </p:spPr>
      </p:pic>
      <p:pic>
        <p:nvPicPr>
          <p:cNvPr id="756" name="Imagem 11" descr="Logotipo&#10;&#10;Descrição gerada automaticamente"/>
          <p:cNvPicPr/>
          <p:nvPr/>
        </p:nvPicPr>
        <p:blipFill>
          <a:blip r:embed="rId6"/>
          <a:stretch/>
        </p:blipFill>
        <p:spPr>
          <a:xfrm>
            <a:off x="6586200" y="2468520"/>
            <a:ext cx="1449000" cy="432360"/>
          </a:xfrm>
          <a:prstGeom prst="rect">
            <a:avLst/>
          </a:prstGeom>
          <a:ln w="0">
            <a:noFill/>
          </a:ln>
        </p:spPr>
      </p:pic>
      <p:sp>
        <p:nvSpPr>
          <p:cNvPr id="757" name="Retângulo: Cantos Arredondados 1"/>
          <p:cNvSpPr/>
          <p:nvPr/>
        </p:nvSpPr>
        <p:spPr>
          <a:xfrm rot="19980000">
            <a:off x="3607920" y="2696760"/>
            <a:ext cx="3999960" cy="916200"/>
          </a:xfrm>
          <a:prstGeom prst="roundRect">
            <a:avLst>
              <a:gd name="adj" fmla="val 16667"/>
            </a:avLst>
          </a:prstGeom>
          <a:solidFill>
            <a:schemeClr val="accent5">
              <a:lumMod val="50000"/>
            </a:schemeClr>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lIns="90000" rIns="90000" tIns="45000" bIns="45000" anchor="ctr">
            <a:noAutofit/>
          </a:bodyPr>
          <a:p>
            <a:pPr algn="ctr">
              <a:lnSpc>
                <a:spcPct val="100000"/>
              </a:lnSpc>
              <a:buNone/>
            </a:pPr>
            <a:r>
              <a:rPr b="0" lang="pt-BR" sz="2000" spc="-1" strike="noStrike">
                <a:solidFill>
                  <a:srgbClr val="ffffff"/>
                </a:solidFill>
                <a:latin typeface="Arial"/>
                <a:ea typeface="Arial"/>
              </a:rPr>
              <a:t>INTEGRAÇÃO</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sldNum" idx="8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72F23357-155B-4C8E-A6CD-39E2610B43DB}"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759"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Cenário</a:t>
            </a:r>
            <a:endParaRPr b="0" lang="pt-BR" sz="4000" spc="-1" strike="noStrike">
              <a:latin typeface="Arial"/>
            </a:endParaRPr>
          </a:p>
        </p:txBody>
      </p:sp>
      <p:pic>
        <p:nvPicPr>
          <p:cNvPr id="760" name="Imagem 5" descr="Fundo preto com letras brancas&#10;&#10;Descrição gerada automaticamente"/>
          <p:cNvPicPr/>
          <p:nvPr/>
        </p:nvPicPr>
        <p:blipFill>
          <a:blip r:embed="rId1"/>
          <a:stretch/>
        </p:blipFill>
        <p:spPr>
          <a:xfrm>
            <a:off x="-45360" y="2569680"/>
            <a:ext cx="2570400" cy="2570400"/>
          </a:xfrm>
          <a:prstGeom prst="rect">
            <a:avLst/>
          </a:prstGeom>
          <a:ln w="0">
            <a:noFill/>
          </a:ln>
        </p:spPr>
      </p:pic>
      <p:sp>
        <p:nvSpPr>
          <p:cNvPr id="761" name="Balão de Pensamento: Nuvem 8"/>
          <p:cNvSpPr/>
          <p:nvPr/>
        </p:nvSpPr>
        <p:spPr>
          <a:xfrm>
            <a:off x="459360" y="1413720"/>
            <a:ext cx="3644280" cy="1153440"/>
          </a:xfrm>
          <a:prstGeom prst="cloudCallout">
            <a:avLst>
              <a:gd name="adj1" fmla="val -20833"/>
              <a:gd name="adj2" fmla="val 62500"/>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400" spc="-1" strike="noStrike">
                <a:solidFill>
                  <a:srgbClr val="000000"/>
                </a:solidFill>
                <a:latin typeface="Calibri"/>
                <a:ea typeface="Arial"/>
              </a:rPr>
              <a:t>Abordagens</a:t>
            </a:r>
            <a:endParaRPr b="0" lang="pt-BR" sz="2400" spc="-1" strike="noStrike">
              <a:latin typeface="Arial"/>
            </a:endParaRPr>
          </a:p>
        </p:txBody>
      </p:sp>
      <p:sp>
        <p:nvSpPr>
          <p:cNvPr id="762" name="Google Shape;231;g116d3f5ae16_1_0"/>
          <p:cNvSpPr/>
          <p:nvPr/>
        </p:nvSpPr>
        <p:spPr>
          <a:xfrm>
            <a:off x="3401280" y="2009520"/>
            <a:ext cx="5277600" cy="264132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Repositórios centralizados</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Mediadores</a:t>
            </a:r>
            <a:endParaRPr b="0" lang="pt-BR" sz="2400" spc="-1" strike="noStrike">
              <a:latin typeface="Arial"/>
            </a:endParaRPr>
          </a:p>
        </p:txBody>
      </p:sp>
      <p:sp>
        <p:nvSpPr>
          <p:cNvPr id="763" name="Balão de Fala: Retângulo com Cantos Arredondados 3"/>
          <p:cNvSpPr/>
          <p:nvPr/>
        </p:nvSpPr>
        <p:spPr>
          <a:xfrm>
            <a:off x="5699880" y="1941840"/>
            <a:ext cx="3126600" cy="765360"/>
          </a:xfrm>
          <a:prstGeom prst="wedgeRoundRectCallout">
            <a:avLst>
              <a:gd name="adj1" fmla="val -20833"/>
              <a:gd name="adj2" fmla="val 62500"/>
              <a:gd name="adj3"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lIns="90000" rIns="90000" tIns="45000" bIns="45000" anchor="ctr">
            <a:noAutofit/>
          </a:bodyPr>
          <a:p>
            <a:pPr algn="ctr">
              <a:lnSpc>
                <a:spcPct val="100000"/>
              </a:lnSpc>
              <a:buNone/>
            </a:pPr>
            <a:r>
              <a:rPr b="0" lang="pt-BR" sz="2400" spc="-1" strike="noStrike">
                <a:solidFill>
                  <a:srgbClr val="ffffff"/>
                </a:solidFill>
                <a:latin typeface="Calibri"/>
                <a:ea typeface="Arial"/>
              </a:rPr>
              <a:t>Data warehouses</a:t>
            </a:r>
            <a:endParaRPr b="0" lang="pt-BR" sz="2400" spc="-1" strike="noStrike">
              <a:latin typeface="Arial"/>
            </a:endParaRPr>
          </a:p>
        </p:txBody>
      </p:sp>
      <p:pic>
        <p:nvPicPr>
          <p:cNvPr id="764" name="Imagem 14" descr="Ícone&#10;&#10;Descrição gerada automaticamente"/>
          <p:cNvPicPr/>
          <p:nvPr/>
        </p:nvPicPr>
        <p:blipFill>
          <a:blip r:embed="rId2"/>
          <a:stretch/>
        </p:blipFill>
        <p:spPr>
          <a:xfrm>
            <a:off x="5238360" y="3396240"/>
            <a:ext cx="1276200" cy="712440"/>
          </a:xfrm>
          <a:prstGeom prst="rect">
            <a:avLst/>
          </a:prstGeom>
          <a:ln w="0">
            <a:noFill/>
          </a:ln>
        </p:spPr>
      </p:pic>
      <p:sp>
        <p:nvSpPr>
          <p:cNvPr id="765" name="Texto Explicativo: Seta para Cima 15"/>
          <p:cNvSpPr/>
          <p:nvPr/>
        </p:nvSpPr>
        <p:spPr>
          <a:xfrm>
            <a:off x="3308760" y="3939480"/>
            <a:ext cx="2630520" cy="1013400"/>
          </a:xfrm>
          <a:prstGeom prst="upArrowCallout">
            <a:avLst>
              <a:gd name="adj1" fmla="val 25000"/>
              <a:gd name="adj2" fmla="val 25000"/>
              <a:gd name="adj3" fmla="val 25000"/>
              <a:gd name="adj4" fmla="val 64977"/>
            </a:avLst>
          </a:prstGeom>
          <a:solidFill>
            <a:srgbClr val="ffab4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4"/>
          </a:fillRef>
          <a:effectRef idx="1">
            <a:schemeClr val="accent4"/>
          </a:effectRef>
          <a:fontRef idx="minor"/>
        </p:style>
        <p:txBody>
          <a:bodyPr lIns="90000" rIns="90000" tIns="45000" bIns="45000" anchor="ctr">
            <a:noAutofit/>
          </a:bodyPr>
          <a:p>
            <a:pPr algn="ctr">
              <a:lnSpc>
                <a:spcPct val="100000"/>
              </a:lnSpc>
              <a:buNone/>
            </a:pPr>
            <a:r>
              <a:rPr b="0" lang="pt-BR" sz="2000" spc="-1" strike="noStrike">
                <a:solidFill>
                  <a:srgbClr val="ffffff"/>
                </a:solidFill>
                <a:latin typeface="Calibri"/>
                <a:ea typeface="Arial"/>
              </a:rPr>
              <a:t>Middleware</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6" name="Imagem 7" descr="Diagrama&#10;&#10;Descrição gerada automaticamente"/>
          <p:cNvPicPr/>
          <p:nvPr/>
        </p:nvPicPr>
        <p:blipFill>
          <a:blip r:embed="rId1"/>
          <a:srcRect l="0" t="0" r="3332" b="228"/>
          <a:stretch/>
        </p:blipFill>
        <p:spPr>
          <a:xfrm>
            <a:off x="644760" y="428400"/>
            <a:ext cx="7584480" cy="4663800"/>
          </a:xfrm>
          <a:prstGeom prst="rect">
            <a:avLst/>
          </a:prstGeom>
          <a:ln w="0">
            <a:noFill/>
          </a:ln>
        </p:spPr>
      </p:pic>
      <p:sp>
        <p:nvSpPr>
          <p:cNvPr id="767" name="PlaceHolder 1"/>
          <p:cNvSpPr>
            <a:spLocks noGrp="1"/>
          </p:cNvSpPr>
          <p:nvPr>
            <p:ph type="sldNum" idx="8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5A9EA535-C962-4560-B911-79E4D7F11A9A}"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7282c"/>
        </a:solidFill>
      </p:bgPr>
    </p:bg>
    <p:spTree>
      <p:nvGrpSpPr>
        <p:cNvPr id="1" name=""/>
        <p:cNvGrpSpPr/>
        <p:nvPr/>
      </p:nvGrpSpPr>
      <p:grpSpPr>
        <a:xfrm>
          <a:off x="0" y="0"/>
          <a:ext cx="0" cy="0"/>
          <a:chOff x="0" y="0"/>
          <a:chExt cx="0" cy="0"/>
        </a:xfrm>
      </p:grpSpPr>
      <p:sp>
        <p:nvSpPr>
          <p:cNvPr id="768" name="Google Shape;196;p5"/>
          <p:cNvSpPr/>
          <p:nvPr/>
        </p:nvSpPr>
        <p:spPr>
          <a:xfrm>
            <a:off x="597960" y="1580760"/>
            <a:ext cx="7765920" cy="1613520"/>
          </a:xfrm>
          <a:prstGeom prst="rect">
            <a:avLst/>
          </a:prstGeom>
          <a:noFill/>
          <a:ln w="0">
            <a:noFill/>
          </a:ln>
        </p:spPr>
        <p:style>
          <a:lnRef idx="0"/>
          <a:fillRef idx="0"/>
          <a:effectRef idx="0"/>
          <a:fontRef idx="minor"/>
        </p:style>
        <p:txBody>
          <a:bodyPr tIns="91440" bIns="91440" anchor="t">
            <a:noAutofit/>
          </a:bodyPr>
          <a:p>
            <a:pPr>
              <a:lnSpc>
                <a:spcPct val="115000"/>
              </a:lnSpc>
              <a:buNone/>
            </a:pPr>
            <a:r>
              <a:rPr b="1" lang="en-US" sz="4400" spc="-1" strike="noStrike">
                <a:solidFill>
                  <a:srgbClr val="ea4e60"/>
                </a:solidFill>
                <a:latin typeface="Century Gothic"/>
                <a:ea typeface="Arial"/>
              </a:rPr>
              <a:t>SGBDs utilizados pelo mercado</a:t>
            </a:r>
            <a:endParaRPr b="0" lang="pt-BR" sz="4400" spc="-1" strike="noStrike">
              <a:latin typeface="Arial"/>
            </a:endParaRPr>
          </a:p>
        </p:txBody>
      </p:sp>
      <p:pic>
        <p:nvPicPr>
          <p:cNvPr id="769" name="Google Shape;197;p5" descr=""/>
          <p:cNvPicPr/>
          <p:nvPr/>
        </p:nvPicPr>
        <p:blipFill>
          <a:blip r:embed="rId1"/>
          <a:stretch/>
        </p:blipFill>
        <p:spPr>
          <a:xfrm>
            <a:off x="8127360" y="120240"/>
            <a:ext cx="851040" cy="331200"/>
          </a:xfrm>
          <a:prstGeom prst="rect">
            <a:avLst/>
          </a:prstGeom>
          <a:ln w="0">
            <a:noFill/>
          </a:ln>
        </p:spPr>
      </p:pic>
      <p:sp>
        <p:nvSpPr>
          <p:cNvPr id="770" name="PlaceHolder 1"/>
          <p:cNvSpPr>
            <a:spLocks noGrp="1"/>
          </p:cNvSpPr>
          <p:nvPr>
            <p:ph type="sldNum" idx="8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ea4e60"/>
                </a:solidFill>
                <a:latin typeface="Calibri"/>
                <a:ea typeface="Calibri"/>
              </a:defRPr>
            </a:lvl1pPr>
          </a:lstStyle>
          <a:p>
            <a:pPr algn="r">
              <a:lnSpc>
                <a:spcPct val="100000"/>
              </a:lnSpc>
              <a:buNone/>
              <a:tabLst>
                <a:tab algn="l" pos="0"/>
              </a:tabLst>
            </a:pPr>
            <a:r>
              <a:rPr b="0" lang="en-US" sz="1300" spc="-1" strike="noStrike">
                <a:solidFill>
                  <a:srgbClr val="ea4e60"/>
                </a:solidFill>
                <a:latin typeface="Calibri"/>
                <a:ea typeface="Calibri"/>
              </a:rPr>
              <a:t>[</a:t>
            </a:r>
            <a:fld id="{560ECDB6-52EA-4454-9F2F-DA1F99C13963}" type="slidenum">
              <a:rPr b="0" lang="en-US" sz="1300" spc="-1" strike="noStrike">
                <a:solidFill>
                  <a:srgbClr val="ea4e60"/>
                </a:solidFill>
                <a:latin typeface="Calibri"/>
                <a:ea typeface="Calibri"/>
              </a:rPr>
              <a:t>&lt;número&gt;</a:t>
            </a:fld>
            <a:r>
              <a:rPr b="0" lang="en-US" sz="1300" spc="-1" strike="noStrike">
                <a:solidFill>
                  <a:srgbClr val="ea4e60"/>
                </a:solidFill>
                <a:latin typeface="Calibri"/>
                <a:ea typeface="Calibri"/>
              </a:rPr>
              <a:t>]</a:t>
            </a:r>
            <a:endParaRPr b="0" lang="pt-BR" sz="1300" spc="-1" strike="noStrike">
              <a:latin typeface="Times New Roman"/>
            </a:endParaRPr>
          </a:p>
        </p:txBody>
      </p:sp>
      <p:grpSp>
        <p:nvGrpSpPr>
          <p:cNvPr id="771" name="Agrupar 7"/>
          <p:cNvGrpSpPr/>
          <p:nvPr/>
        </p:nvGrpSpPr>
        <p:grpSpPr>
          <a:xfrm>
            <a:off x="6692040" y="2944800"/>
            <a:ext cx="2229480" cy="2057040"/>
            <a:chOff x="6692040" y="2944800"/>
            <a:chExt cx="2229480" cy="2057040"/>
          </a:xfrm>
        </p:grpSpPr>
        <p:pic>
          <p:nvPicPr>
            <p:cNvPr id="772" name="Gráfico 2" descr="Banco de dados com preenchimento sólido"/>
            <p:cNvPicPr/>
            <p:nvPr/>
          </p:nvPicPr>
          <p:blipFill>
            <a:blip r:embed="rId2"/>
            <a:stretch/>
          </p:blipFill>
          <p:spPr>
            <a:xfrm>
              <a:off x="7026120" y="2944800"/>
              <a:ext cx="1895400" cy="1917000"/>
            </a:xfrm>
            <a:prstGeom prst="rect">
              <a:avLst/>
            </a:prstGeom>
            <a:ln w="0">
              <a:noFill/>
            </a:ln>
          </p:spPr>
        </p:pic>
        <p:pic>
          <p:nvPicPr>
            <p:cNvPr id="773" name="Gráfico 7" descr="Tabela com preenchimento sólido"/>
            <p:cNvPicPr/>
            <p:nvPr/>
          </p:nvPicPr>
          <p:blipFill>
            <a:blip r:embed="rId3"/>
            <a:stretch/>
          </p:blipFill>
          <p:spPr>
            <a:xfrm>
              <a:off x="6692040" y="3645720"/>
              <a:ext cx="1356120" cy="1356120"/>
            </a:xfrm>
            <a:prstGeom prst="rect">
              <a:avLst/>
            </a:prstGeom>
            <a:ln w="0">
              <a:noFill/>
            </a:ln>
          </p:spPr>
        </p:pic>
      </p:gr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74" name="Imagem 19" descr="Logotipo, nome da empresa&#10;&#10;Descrição gerada automaticamente"/>
          <p:cNvPicPr/>
          <p:nvPr/>
        </p:nvPicPr>
        <p:blipFill>
          <a:blip r:embed="rId1"/>
          <a:srcRect l="0" t="34336" r="5023" b="34453"/>
          <a:stretch/>
        </p:blipFill>
        <p:spPr>
          <a:xfrm>
            <a:off x="567360" y="4422240"/>
            <a:ext cx="1377360" cy="463320"/>
          </a:xfrm>
          <a:prstGeom prst="rect">
            <a:avLst/>
          </a:prstGeom>
          <a:ln w="0">
            <a:noFill/>
          </a:ln>
        </p:spPr>
      </p:pic>
      <p:sp>
        <p:nvSpPr>
          <p:cNvPr id="775"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Mais utilizados pelo mercado</a:t>
            </a:r>
            <a:endParaRPr b="0" lang="pt-BR" sz="4000" spc="-1" strike="noStrike">
              <a:latin typeface="Arial"/>
            </a:endParaRPr>
          </a:p>
        </p:txBody>
      </p:sp>
      <p:sp>
        <p:nvSpPr>
          <p:cNvPr id="776" name="PlaceHolder 1"/>
          <p:cNvSpPr>
            <a:spLocks noGrp="1"/>
          </p:cNvSpPr>
          <p:nvPr>
            <p:ph type="sldNum" idx="8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1A11DCB0-D5D4-4072-A09F-05C33ABEB9F0}"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777" name="Retângulo: Cantos Arredondados 3"/>
          <p:cNvSpPr/>
          <p:nvPr/>
        </p:nvSpPr>
        <p:spPr>
          <a:xfrm>
            <a:off x="2044440" y="4659480"/>
            <a:ext cx="5056920" cy="29088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1400" spc="-1" strike="noStrike">
                <a:solidFill>
                  <a:srgbClr val="000000"/>
                </a:solidFill>
                <a:latin typeface="Arial"/>
                <a:ea typeface="Arial"/>
              </a:rPr>
              <a:t>https://db-engines.com/en/ranking</a:t>
            </a:r>
            <a:endParaRPr b="0" lang="pt-BR" sz="1400" spc="-1" strike="noStrike">
              <a:latin typeface="Arial"/>
            </a:endParaRPr>
          </a:p>
        </p:txBody>
      </p:sp>
      <p:grpSp>
        <p:nvGrpSpPr>
          <p:cNvPr id="778" name="Agrupar 8"/>
          <p:cNvGrpSpPr/>
          <p:nvPr/>
        </p:nvGrpSpPr>
        <p:grpSpPr>
          <a:xfrm>
            <a:off x="1399680" y="2273400"/>
            <a:ext cx="2637000" cy="992520"/>
            <a:chOff x="1399680" y="2273400"/>
            <a:chExt cx="2637000" cy="992520"/>
          </a:xfrm>
        </p:grpSpPr>
        <p:pic>
          <p:nvPicPr>
            <p:cNvPr id="779" name="Imagem 5" descr="Logotipo&#10;&#10;Descrição gerada automaticamente"/>
            <p:cNvPicPr/>
            <p:nvPr/>
          </p:nvPicPr>
          <p:blipFill>
            <a:blip r:embed="rId2"/>
            <a:stretch/>
          </p:blipFill>
          <p:spPr>
            <a:xfrm>
              <a:off x="1399680" y="2273400"/>
              <a:ext cx="1783080" cy="919800"/>
            </a:xfrm>
            <a:prstGeom prst="rect">
              <a:avLst/>
            </a:prstGeom>
            <a:ln w="0">
              <a:noFill/>
            </a:ln>
          </p:spPr>
        </p:pic>
        <p:pic>
          <p:nvPicPr>
            <p:cNvPr id="780" name="Gráfico 6" descr="Crachá estrutura de tópicos"/>
            <p:cNvPicPr/>
            <p:nvPr/>
          </p:nvPicPr>
          <p:blipFill>
            <a:blip r:embed="rId3"/>
            <a:stretch/>
          </p:blipFill>
          <p:spPr>
            <a:xfrm>
              <a:off x="3176640" y="2395080"/>
              <a:ext cx="860040" cy="870840"/>
            </a:xfrm>
            <a:prstGeom prst="rect">
              <a:avLst/>
            </a:prstGeom>
            <a:ln w="0">
              <a:noFill/>
            </a:ln>
          </p:spPr>
        </p:pic>
      </p:grpSp>
      <p:grpSp>
        <p:nvGrpSpPr>
          <p:cNvPr id="781" name="Agrupar 7"/>
          <p:cNvGrpSpPr/>
          <p:nvPr/>
        </p:nvGrpSpPr>
        <p:grpSpPr>
          <a:xfrm>
            <a:off x="375840" y="1481040"/>
            <a:ext cx="2850120" cy="914040"/>
            <a:chOff x="375840" y="1481040"/>
            <a:chExt cx="2850120" cy="914040"/>
          </a:xfrm>
        </p:grpSpPr>
        <p:pic>
          <p:nvPicPr>
            <p:cNvPr id="782" name="Imagem 2" descr="Logotipo, nome da empresa&#10;&#10;Descrição gerada automaticamente"/>
            <p:cNvPicPr/>
            <p:nvPr/>
          </p:nvPicPr>
          <p:blipFill>
            <a:blip r:embed="rId4"/>
            <a:srcRect l="0" t="37787" r="-1569" b="40518"/>
            <a:stretch/>
          </p:blipFill>
          <p:spPr>
            <a:xfrm>
              <a:off x="1356480" y="1728360"/>
              <a:ext cx="1869480" cy="400320"/>
            </a:xfrm>
            <a:prstGeom prst="rect">
              <a:avLst/>
            </a:prstGeom>
            <a:ln w="0">
              <a:noFill/>
            </a:ln>
          </p:spPr>
        </p:pic>
        <p:pic>
          <p:nvPicPr>
            <p:cNvPr id="783" name="Gráfico 7" descr="Selo 1 com preenchimento sólido"/>
            <p:cNvPicPr/>
            <p:nvPr/>
          </p:nvPicPr>
          <p:blipFill>
            <a:blip r:embed="rId5"/>
            <a:stretch/>
          </p:blipFill>
          <p:spPr>
            <a:xfrm>
              <a:off x="375840" y="1481040"/>
              <a:ext cx="935640" cy="914040"/>
            </a:xfrm>
            <a:prstGeom prst="rect">
              <a:avLst/>
            </a:prstGeom>
            <a:ln w="0">
              <a:noFill/>
            </a:ln>
          </p:spPr>
        </p:pic>
      </p:grpSp>
      <p:grpSp>
        <p:nvGrpSpPr>
          <p:cNvPr id="784" name="Agrupar 20"/>
          <p:cNvGrpSpPr/>
          <p:nvPr/>
        </p:nvGrpSpPr>
        <p:grpSpPr>
          <a:xfrm>
            <a:off x="413640" y="3416400"/>
            <a:ext cx="3545640" cy="1006200"/>
            <a:chOff x="413640" y="3416400"/>
            <a:chExt cx="3545640" cy="1006200"/>
          </a:xfrm>
        </p:grpSpPr>
        <p:pic>
          <p:nvPicPr>
            <p:cNvPr id="785" name="Imagem 10" descr=""/>
            <p:cNvPicPr/>
            <p:nvPr/>
          </p:nvPicPr>
          <p:blipFill>
            <a:blip r:embed="rId6"/>
            <a:stretch/>
          </p:blipFill>
          <p:spPr>
            <a:xfrm>
              <a:off x="1216440" y="3416400"/>
              <a:ext cx="2742840" cy="1006200"/>
            </a:xfrm>
            <a:prstGeom prst="rect">
              <a:avLst/>
            </a:prstGeom>
            <a:ln w="0">
              <a:noFill/>
            </a:ln>
          </p:spPr>
        </p:pic>
        <p:pic>
          <p:nvPicPr>
            <p:cNvPr id="786" name="Gráfico 14" descr="Selo 3 com preenchimento sólido"/>
            <p:cNvPicPr/>
            <p:nvPr/>
          </p:nvPicPr>
          <p:blipFill>
            <a:blip r:embed="rId7"/>
            <a:stretch/>
          </p:blipFill>
          <p:spPr>
            <a:xfrm>
              <a:off x="413640" y="3459600"/>
              <a:ext cx="914040" cy="914040"/>
            </a:xfrm>
            <a:prstGeom prst="rect">
              <a:avLst/>
            </a:prstGeom>
            <a:ln w="0">
              <a:noFill/>
            </a:ln>
          </p:spPr>
        </p:pic>
      </p:grpSp>
      <p:grpSp>
        <p:nvGrpSpPr>
          <p:cNvPr id="787" name="Agrupar 23"/>
          <p:cNvGrpSpPr/>
          <p:nvPr/>
        </p:nvGrpSpPr>
        <p:grpSpPr>
          <a:xfrm>
            <a:off x="5317200" y="1429920"/>
            <a:ext cx="3269520" cy="960120"/>
            <a:chOff x="5317200" y="1429920"/>
            <a:chExt cx="3269520" cy="960120"/>
          </a:xfrm>
        </p:grpSpPr>
        <p:pic>
          <p:nvPicPr>
            <p:cNvPr id="788" name="Gráfico 13" descr="Selo 4 estrutura de tópicos"/>
            <p:cNvPicPr/>
            <p:nvPr/>
          </p:nvPicPr>
          <p:blipFill>
            <a:blip r:embed="rId8"/>
            <a:stretch/>
          </p:blipFill>
          <p:spPr>
            <a:xfrm>
              <a:off x="5317200" y="1429920"/>
              <a:ext cx="914040" cy="914040"/>
            </a:xfrm>
            <a:prstGeom prst="rect">
              <a:avLst/>
            </a:prstGeom>
            <a:ln w="0">
              <a:noFill/>
            </a:ln>
          </p:spPr>
        </p:pic>
        <p:pic>
          <p:nvPicPr>
            <p:cNvPr id="789" name="Imagem 15" descr="Logotipo, nome da empresa&#10;&#10;Descrição gerada automaticamente"/>
            <p:cNvPicPr/>
            <p:nvPr/>
          </p:nvPicPr>
          <p:blipFill>
            <a:blip r:embed="rId9"/>
            <a:srcRect l="12170" t="23330" r="14899" b="26956"/>
            <a:stretch/>
          </p:blipFill>
          <p:spPr>
            <a:xfrm>
              <a:off x="6230880" y="1483560"/>
              <a:ext cx="2355840" cy="906480"/>
            </a:xfrm>
            <a:prstGeom prst="rect">
              <a:avLst/>
            </a:prstGeom>
            <a:ln w="0">
              <a:noFill/>
            </a:ln>
          </p:spPr>
        </p:pic>
      </p:grpSp>
      <p:grpSp>
        <p:nvGrpSpPr>
          <p:cNvPr id="790" name="Agrupar 22"/>
          <p:cNvGrpSpPr/>
          <p:nvPr/>
        </p:nvGrpSpPr>
        <p:grpSpPr>
          <a:xfrm>
            <a:off x="4947120" y="2440800"/>
            <a:ext cx="3610440" cy="914040"/>
            <a:chOff x="4947120" y="2440800"/>
            <a:chExt cx="3610440" cy="914040"/>
          </a:xfrm>
        </p:grpSpPr>
        <p:pic>
          <p:nvPicPr>
            <p:cNvPr id="791" name="Gráfico 12" descr="Selo 5 com preenchimento sólido"/>
            <p:cNvPicPr/>
            <p:nvPr/>
          </p:nvPicPr>
          <p:blipFill>
            <a:blip r:embed="rId10"/>
            <a:stretch/>
          </p:blipFill>
          <p:spPr>
            <a:xfrm>
              <a:off x="7643520" y="2440800"/>
              <a:ext cx="914040" cy="914040"/>
            </a:xfrm>
            <a:prstGeom prst="rect">
              <a:avLst/>
            </a:prstGeom>
            <a:ln w="0">
              <a:noFill/>
            </a:ln>
          </p:spPr>
        </p:pic>
        <p:pic>
          <p:nvPicPr>
            <p:cNvPr id="792" name="Imagem 12" descr="Logotipo&#10;&#10;Descrição gerada automaticamente"/>
            <p:cNvPicPr/>
            <p:nvPr/>
          </p:nvPicPr>
          <p:blipFill>
            <a:blip r:embed="rId11"/>
            <a:stretch/>
          </p:blipFill>
          <p:spPr>
            <a:xfrm>
              <a:off x="4947120" y="2525040"/>
              <a:ext cx="2742840" cy="740160"/>
            </a:xfrm>
            <a:prstGeom prst="rect">
              <a:avLst/>
            </a:prstGeom>
            <a:ln w="0">
              <a:noFill/>
            </a:ln>
          </p:spPr>
        </p:pic>
      </p:grpSp>
      <p:grpSp>
        <p:nvGrpSpPr>
          <p:cNvPr id="793" name="Agrupar 18"/>
          <p:cNvGrpSpPr/>
          <p:nvPr/>
        </p:nvGrpSpPr>
        <p:grpSpPr>
          <a:xfrm>
            <a:off x="5311800" y="3548520"/>
            <a:ext cx="3230280" cy="914040"/>
            <a:chOff x="5311800" y="3548520"/>
            <a:chExt cx="3230280" cy="914040"/>
          </a:xfrm>
        </p:grpSpPr>
        <p:pic>
          <p:nvPicPr>
            <p:cNvPr id="794" name="Gráfico 11" descr="Selo 6 estrutura de tópicos"/>
            <p:cNvPicPr/>
            <p:nvPr/>
          </p:nvPicPr>
          <p:blipFill>
            <a:blip r:embed="rId12"/>
            <a:stretch/>
          </p:blipFill>
          <p:spPr>
            <a:xfrm>
              <a:off x="5311800" y="3548520"/>
              <a:ext cx="914040" cy="914040"/>
            </a:xfrm>
            <a:prstGeom prst="rect">
              <a:avLst/>
            </a:prstGeom>
            <a:ln w="0">
              <a:noFill/>
            </a:ln>
          </p:spPr>
        </p:pic>
        <p:pic>
          <p:nvPicPr>
            <p:cNvPr id="795" name="Imagem 15" descr="Uma imagem contendo Logotipo&#10;&#10;Descrição gerada automaticamente"/>
            <p:cNvPicPr/>
            <p:nvPr/>
          </p:nvPicPr>
          <p:blipFill>
            <a:blip r:embed="rId13"/>
            <a:stretch/>
          </p:blipFill>
          <p:spPr>
            <a:xfrm>
              <a:off x="6252120" y="3612240"/>
              <a:ext cx="2289960" cy="786600"/>
            </a:xfrm>
            <a:prstGeom prst="rect">
              <a:avLst/>
            </a:prstGeom>
            <a:ln w="0">
              <a:noFill/>
            </a:ln>
          </p:spPr>
        </p:pic>
      </p:grpSp>
      <p:pic>
        <p:nvPicPr>
          <p:cNvPr id="796" name="Imagem 17" descr="Uma imagem contendo Ícone&#10;&#10;Descrição gerada automaticamente"/>
          <p:cNvPicPr/>
          <p:nvPr/>
        </p:nvPicPr>
        <p:blipFill>
          <a:blip r:embed="rId14"/>
          <a:stretch/>
        </p:blipFill>
        <p:spPr>
          <a:xfrm>
            <a:off x="3220200" y="1586520"/>
            <a:ext cx="697680" cy="708480"/>
          </a:xfrm>
          <a:prstGeom prst="rect">
            <a:avLst/>
          </a:prstGeom>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7"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Mais utilizados pelo mercado</a:t>
            </a:r>
            <a:endParaRPr b="0" lang="pt-BR" sz="4000" spc="-1" strike="noStrike">
              <a:latin typeface="Arial"/>
            </a:endParaRPr>
          </a:p>
        </p:txBody>
      </p:sp>
      <p:sp>
        <p:nvSpPr>
          <p:cNvPr id="798" name="PlaceHolder 1"/>
          <p:cNvSpPr>
            <a:spLocks noGrp="1"/>
          </p:cNvSpPr>
          <p:nvPr>
            <p:ph type="sldNum" idx="8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9196BF8F-0498-455E-8465-9C5039A0543A}"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799" name="Retângulo: Cantos Arredondados 3"/>
          <p:cNvSpPr/>
          <p:nvPr/>
        </p:nvSpPr>
        <p:spPr>
          <a:xfrm>
            <a:off x="2044440" y="4659480"/>
            <a:ext cx="5056920" cy="29088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1400" spc="-1" strike="noStrike">
                <a:solidFill>
                  <a:srgbClr val="000000"/>
                </a:solidFill>
                <a:latin typeface="Arial"/>
                <a:ea typeface="Arial"/>
              </a:rPr>
              <a:t>https://db-engines.com/en/ranking</a:t>
            </a:r>
            <a:endParaRPr b="0" lang="pt-BR" sz="1400" spc="-1" strike="noStrike">
              <a:latin typeface="Arial"/>
            </a:endParaRPr>
          </a:p>
        </p:txBody>
      </p:sp>
      <p:pic>
        <p:nvPicPr>
          <p:cNvPr id="800" name="Imagem 17" descr="Logotipo&#10;&#10;Descrição gerada automaticamente"/>
          <p:cNvPicPr/>
          <p:nvPr/>
        </p:nvPicPr>
        <p:blipFill>
          <a:blip r:embed="rId1"/>
          <a:stretch/>
        </p:blipFill>
        <p:spPr>
          <a:xfrm>
            <a:off x="7330320" y="1645560"/>
            <a:ext cx="1038960" cy="1021680"/>
          </a:xfrm>
          <a:prstGeom prst="rect">
            <a:avLst/>
          </a:prstGeom>
          <a:ln w="0">
            <a:noFill/>
          </a:ln>
        </p:spPr>
      </p:pic>
      <p:grpSp>
        <p:nvGrpSpPr>
          <p:cNvPr id="801" name="Agrupar 21"/>
          <p:cNvGrpSpPr/>
          <p:nvPr/>
        </p:nvGrpSpPr>
        <p:grpSpPr>
          <a:xfrm>
            <a:off x="405720" y="1608120"/>
            <a:ext cx="3283920" cy="1420200"/>
            <a:chOff x="405720" y="1608120"/>
            <a:chExt cx="3283920" cy="1420200"/>
          </a:xfrm>
        </p:grpSpPr>
        <p:pic>
          <p:nvPicPr>
            <p:cNvPr id="802" name="Imagem 19" descr="Uma imagem contendo gráfico, texto&#10;&#10;Descrição gerada automaticamente"/>
            <p:cNvPicPr/>
            <p:nvPr/>
          </p:nvPicPr>
          <p:blipFill>
            <a:blip r:embed="rId2"/>
            <a:stretch/>
          </p:blipFill>
          <p:spPr>
            <a:xfrm>
              <a:off x="405720" y="1608120"/>
              <a:ext cx="1431000" cy="1420200"/>
            </a:xfrm>
            <a:prstGeom prst="rect">
              <a:avLst/>
            </a:prstGeom>
            <a:ln w="0">
              <a:noFill/>
            </a:ln>
          </p:spPr>
        </p:pic>
        <p:sp>
          <p:nvSpPr>
            <p:cNvPr id="803" name="CaixaDeTexto 19"/>
            <p:cNvSpPr/>
            <p:nvPr/>
          </p:nvSpPr>
          <p:spPr>
            <a:xfrm>
              <a:off x="1550520" y="2084400"/>
              <a:ext cx="2139120" cy="822600"/>
            </a:xfrm>
            <a:prstGeom prst="rect">
              <a:avLst/>
            </a:prstGeom>
            <a:noFill/>
            <a:ln w="0">
              <a:noFill/>
            </a:ln>
          </p:spPr>
          <p:style>
            <a:lnRef idx="0"/>
            <a:fillRef idx="0"/>
            <a:effectRef idx="0"/>
            <a:fontRef idx="minor"/>
          </p:style>
          <p:txBody>
            <a:bodyPr numCol="1" spcCol="0" horzOverflow="overflow" vertOverflow="overflow" anchor="t">
              <a:spAutoFit/>
            </a:bodyPr>
            <a:p>
              <a:pPr>
                <a:lnSpc>
                  <a:spcPct val="100000"/>
                </a:lnSpc>
                <a:buNone/>
              </a:pPr>
              <a:r>
                <a:rPr b="1" lang="pt-BR" sz="2400" spc="-1" strike="noStrike">
                  <a:solidFill>
                    <a:srgbClr val="000000"/>
                  </a:solidFill>
                  <a:latin typeface="Calibri"/>
                  <a:ea typeface="Arial"/>
                </a:rPr>
                <a:t>ElasticSearch</a:t>
              </a:r>
              <a:endParaRPr b="0" lang="pt-BR" sz="2400" spc="-1" strike="noStrike">
                <a:latin typeface="Arial"/>
              </a:endParaRPr>
            </a:p>
          </p:txBody>
        </p:sp>
      </p:grpSp>
      <p:pic>
        <p:nvPicPr>
          <p:cNvPr id="804" name="Gráfico 27" descr="Selo 7 com preenchimento sólido"/>
          <p:cNvPicPr/>
          <p:nvPr/>
        </p:nvPicPr>
        <p:blipFill>
          <a:blip r:embed="rId3"/>
          <a:stretch/>
        </p:blipFill>
        <p:spPr>
          <a:xfrm>
            <a:off x="3384360" y="1858320"/>
            <a:ext cx="914040" cy="914040"/>
          </a:xfrm>
          <a:prstGeom prst="rect">
            <a:avLst/>
          </a:prstGeom>
          <a:ln w="0">
            <a:noFill/>
          </a:ln>
        </p:spPr>
      </p:pic>
      <p:pic>
        <p:nvPicPr>
          <p:cNvPr id="805" name="Gráfico 28" descr="Selo 9 estrutura de tópicos"/>
          <p:cNvPicPr/>
          <p:nvPr/>
        </p:nvPicPr>
        <p:blipFill>
          <a:blip r:embed="rId4"/>
          <a:stretch/>
        </p:blipFill>
        <p:spPr>
          <a:xfrm>
            <a:off x="6195960" y="1650960"/>
            <a:ext cx="914040" cy="914040"/>
          </a:xfrm>
          <a:prstGeom prst="rect">
            <a:avLst/>
          </a:prstGeom>
          <a:ln w="0">
            <a:noFill/>
          </a:ln>
        </p:spPr>
      </p:pic>
      <p:grpSp>
        <p:nvGrpSpPr>
          <p:cNvPr id="806" name="Agrupar 30"/>
          <p:cNvGrpSpPr/>
          <p:nvPr/>
        </p:nvGrpSpPr>
        <p:grpSpPr>
          <a:xfrm>
            <a:off x="380520" y="3503880"/>
            <a:ext cx="3654000" cy="1383840"/>
            <a:chOff x="380520" y="3503880"/>
            <a:chExt cx="3654000" cy="1383840"/>
          </a:xfrm>
        </p:grpSpPr>
        <p:pic>
          <p:nvPicPr>
            <p:cNvPr id="807" name="Imagem 25" descr="Logotipo&#10;&#10;Descrição gerada automaticamente"/>
            <p:cNvPicPr/>
            <p:nvPr/>
          </p:nvPicPr>
          <p:blipFill>
            <a:blip r:embed="rId5"/>
            <a:stretch/>
          </p:blipFill>
          <p:spPr>
            <a:xfrm>
              <a:off x="1291680" y="3503880"/>
              <a:ext cx="2742840" cy="852840"/>
            </a:xfrm>
            <a:prstGeom prst="rect">
              <a:avLst/>
            </a:prstGeom>
            <a:ln w="0">
              <a:noFill/>
            </a:ln>
          </p:spPr>
        </p:pic>
        <p:sp>
          <p:nvSpPr>
            <p:cNvPr id="808" name="Elipse 28"/>
            <p:cNvSpPr/>
            <p:nvPr/>
          </p:nvSpPr>
          <p:spPr>
            <a:xfrm>
              <a:off x="408240" y="3508200"/>
              <a:ext cx="765360" cy="786960"/>
            </a:xfrm>
            <a:prstGeom prst="ellipse">
              <a:avLst/>
            </a:prstGeom>
            <a:solidFill>
              <a:srgbClr val="ea4e60"/>
            </a:solidFill>
            <a:ln>
              <a:solidFill>
                <a:srgbClr val="ea4e60"/>
              </a:solidFill>
              <a:round/>
            </a:ln>
          </p:spPr>
          <p:style>
            <a:lnRef idx="2">
              <a:schemeClr val="accent1">
                <a:shade val="50000"/>
              </a:schemeClr>
            </a:lnRef>
            <a:fillRef idx="1">
              <a:schemeClr val="accent1"/>
            </a:fillRef>
            <a:effectRef idx="0">
              <a:schemeClr val="accent1"/>
            </a:effectRef>
            <a:fontRef idx="minor"/>
          </p:style>
        </p:sp>
        <p:sp>
          <p:nvSpPr>
            <p:cNvPr id="809" name="CaixaDeTexto 29"/>
            <p:cNvSpPr/>
            <p:nvPr/>
          </p:nvSpPr>
          <p:spPr>
            <a:xfrm>
              <a:off x="380520" y="3577680"/>
              <a:ext cx="801720" cy="131004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4000" spc="-1" strike="noStrike">
                  <a:solidFill>
                    <a:srgbClr val="ffffff"/>
                  </a:solidFill>
                  <a:latin typeface="Calibri"/>
                  <a:ea typeface="Arial"/>
                </a:rPr>
                <a:t>12</a:t>
              </a:r>
              <a:endParaRPr b="0" lang="pt-BR" sz="4000" spc="-1" strike="noStrike">
                <a:latin typeface="Arial"/>
              </a:endParaRPr>
            </a:p>
          </p:txBody>
        </p:sp>
      </p:grpSp>
      <p:grpSp>
        <p:nvGrpSpPr>
          <p:cNvPr id="810" name="Agrupar 32"/>
          <p:cNvGrpSpPr/>
          <p:nvPr/>
        </p:nvGrpSpPr>
        <p:grpSpPr>
          <a:xfrm>
            <a:off x="4938480" y="2903040"/>
            <a:ext cx="2573640" cy="1445760"/>
            <a:chOff x="4938480" y="2903040"/>
            <a:chExt cx="2573640" cy="1445760"/>
          </a:xfrm>
        </p:grpSpPr>
        <p:pic>
          <p:nvPicPr>
            <p:cNvPr id="811" name="Imagem 24" descr="Logotipo, nome da empresa&#10;&#10;Descrição gerada automaticamente"/>
            <p:cNvPicPr/>
            <p:nvPr/>
          </p:nvPicPr>
          <p:blipFill>
            <a:blip r:embed="rId6"/>
            <a:stretch/>
          </p:blipFill>
          <p:spPr>
            <a:xfrm>
              <a:off x="4938480" y="2903040"/>
              <a:ext cx="1639080" cy="1094400"/>
            </a:xfrm>
            <a:prstGeom prst="rect">
              <a:avLst/>
            </a:prstGeom>
            <a:ln w="0">
              <a:noFill/>
            </a:ln>
          </p:spPr>
        </p:pic>
        <p:sp>
          <p:nvSpPr>
            <p:cNvPr id="812" name="Elipse 31"/>
            <p:cNvSpPr/>
            <p:nvPr/>
          </p:nvSpPr>
          <p:spPr>
            <a:xfrm>
              <a:off x="6737760" y="2979720"/>
              <a:ext cx="765360" cy="786960"/>
            </a:xfrm>
            <a:prstGeom prst="ellipse">
              <a:avLst/>
            </a:prstGeom>
            <a:solidFill>
              <a:schemeClr val="bg1"/>
            </a:solidFill>
            <a:ln>
              <a:solidFill>
                <a:srgbClr val="ea4e60"/>
              </a:solidFill>
              <a:round/>
            </a:ln>
          </p:spPr>
          <p:style>
            <a:lnRef idx="2">
              <a:schemeClr val="accent1">
                <a:shade val="50000"/>
              </a:schemeClr>
            </a:lnRef>
            <a:fillRef idx="1">
              <a:schemeClr val="accent1"/>
            </a:fillRef>
            <a:effectRef idx="0">
              <a:schemeClr val="accent1"/>
            </a:effectRef>
            <a:fontRef idx="minor"/>
          </p:style>
        </p:sp>
        <p:sp>
          <p:nvSpPr>
            <p:cNvPr id="813" name="CaixaDeTexto 34"/>
            <p:cNvSpPr/>
            <p:nvPr/>
          </p:nvSpPr>
          <p:spPr>
            <a:xfrm>
              <a:off x="6710400" y="3038760"/>
              <a:ext cx="801720" cy="131004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pt-BR" sz="4000" spc="-1" strike="noStrike">
                  <a:solidFill>
                    <a:srgbClr val="ea4e60"/>
                  </a:solidFill>
                  <a:latin typeface="Calibri"/>
                  <a:ea typeface="Arial"/>
                </a:rPr>
                <a:t>11</a:t>
              </a:r>
              <a:endParaRPr b="0" lang="pt-BR" sz="4000" spc="-1" strike="noStrike">
                <a:latin typeface="Arial"/>
              </a:endParaRPr>
            </a:p>
          </p:txBody>
        </p:sp>
      </p:gr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4"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Mais utilizados pelo mercado</a:t>
            </a:r>
            <a:endParaRPr b="0" lang="pt-BR" sz="4000" spc="-1" strike="noStrike">
              <a:latin typeface="Arial"/>
            </a:endParaRPr>
          </a:p>
        </p:txBody>
      </p:sp>
      <p:sp>
        <p:nvSpPr>
          <p:cNvPr id="815" name="PlaceHolder 1"/>
          <p:cNvSpPr>
            <a:spLocks noGrp="1"/>
          </p:cNvSpPr>
          <p:nvPr>
            <p:ph type="sldNum" idx="8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B53DAC1A-AAB1-4B77-93D6-9C92596237FF}"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816" name="Retângulo: Cantos Arredondados 3"/>
          <p:cNvSpPr/>
          <p:nvPr/>
        </p:nvSpPr>
        <p:spPr>
          <a:xfrm>
            <a:off x="631800" y="1812600"/>
            <a:ext cx="2943360" cy="61416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Calibri"/>
                <a:ea typeface="Arial"/>
              </a:rPr>
              <a:t>Popularidade</a:t>
            </a:r>
            <a:endParaRPr b="0" lang="pt-BR" sz="2400" spc="-1" strike="noStrike">
              <a:latin typeface="Arial"/>
            </a:endParaRPr>
          </a:p>
        </p:txBody>
      </p:sp>
      <p:sp>
        <p:nvSpPr>
          <p:cNvPr id="817" name="Retângulo: Cantos Arredondados 18"/>
          <p:cNvSpPr/>
          <p:nvPr/>
        </p:nvSpPr>
        <p:spPr>
          <a:xfrm>
            <a:off x="2648160" y="2567520"/>
            <a:ext cx="3515040" cy="614160"/>
          </a:xfrm>
          <a:prstGeom prst="roundRect">
            <a:avLst>
              <a:gd name="adj" fmla="val 16667"/>
            </a:avLst>
          </a:prstGeom>
          <a:solidFill>
            <a:srgbClr val="ed7d31"/>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Calibri"/>
                <a:ea typeface="Arial"/>
              </a:rPr>
              <a:t>Tempo de marcado</a:t>
            </a:r>
            <a:endParaRPr b="0" lang="pt-BR" sz="2400" spc="-1" strike="noStrike">
              <a:latin typeface="Arial"/>
            </a:endParaRPr>
          </a:p>
        </p:txBody>
      </p:sp>
      <p:sp>
        <p:nvSpPr>
          <p:cNvPr id="818" name="Retângulo: Cantos Arredondados 20"/>
          <p:cNvSpPr/>
          <p:nvPr/>
        </p:nvSpPr>
        <p:spPr>
          <a:xfrm>
            <a:off x="297720" y="4379040"/>
            <a:ext cx="1854360" cy="5065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2400" spc="-1" strike="noStrike">
                <a:solidFill>
                  <a:srgbClr val="000000"/>
                </a:solidFill>
                <a:latin typeface="Calibri"/>
                <a:ea typeface="Arial"/>
              </a:rPr>
              <a:t>Robustez</a:t>
            </a:r>
            <a:endParaRPr b="0" lang="pt-BR" sz="2400" spc="-1" strike="noStrike">
              <a:latin typeface="Arial"/>
            </a:endParaRPr>
          </a:p>
        </p:txBody>
      </p:sp>
      <p:sp>
        <p:nvSpPr>
          <p:cNvPr id="819" name="Retângulo: Cantos Arredondados 22"/>
          <p:cNvSpPr/>
          <p:nvPr/>
        </p:nvSpPr>
        <p:spPr>
          <a:xfrm>
            <a:off x="2238480" y="4379040"/>
            <a:ext cx="2296440" cy="5065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2400" spc="-1" strike="noStrike">
                <a:solidFill>
                  <a:srgbClr val="000000"/>
                </a:solidFill>
                <a:latin typeface="Calibri"/>
                <a:ea typeface="Arial"/>
              </a:rPr>
              <a:t>Confiabilidade</a:t>
            </a:r>
            <a:endParaRPr b="0" lang="pt-BR" sz="2400" spc="-1" strike="noStrike">
              <a:latin typeface="Arial"/>
            </a:endParaRPr>
          </a:p>
        </p:txBody>
      </p:sp>
      <p:sp>
        <p:nvSpPr>
          <p:cNvPr id="820" name="Retângulo: Cantos Arredondados 25"/>
          <p:cNvSpPr/>
          <p:nvPr/>
        </p:nvSpPr>
        <p:spPr>
          <a:xfrm>
            <a:off x="6530040" y="4379040"/>
            <a:ext cx="2361240" cy="5065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2400" spc="-1" strike="noStrike">
                <a:solidFill>
                  <a:srgbClr val="000000"/>
                </a:solidFill>
                <a:latin typeface="Calibri"/>
                <a:ea typeface="Arial"/>
              </a:rPr>
              <a:t>Multiplataforma</a:t>
            </a:r>
            <a:endParaRPr b="0" lang="pt-BR" sz="2400" spc="-1" strike="noStrike">
              <a:latin typeface="Arial"/>
            </a:endParaRPr>
          </a:p>
        </p:txBody>
      </p:sp>
      <p:sp>
        <p:nvSpPr>
          <p:cNvPr id="821" name="Retângulo: Cantos Arredondados 33"/>
          <p:cNvSpPr/>
          <p:nvPr/>
        </p:nvSpPr>
        <p:spPr>
          <a:xfrm>
            <a:off x="5311800" y="3419280"/>
            <a:ext cx="3515040" cy="614160"/>
          </a:xfrm>
          <a:prstGeom prst="roundRect">
            <a:avLst>
              <a:gd name="adj" fmla="val 16667"/>
            </a:avLst>
          </a:prstGeom>
          <a:solidFill>
            <a:srgbClr val="0020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Calibri"/>
                <a:ea typeface="Arial"/>
              </a:rPr>
              <a:t>Documentação</a:t>
            </a:r>
            <a:endParaRPr b="0" lang="pt-BR" sz="2400" spc="-1" strike="noStrike">
              <a:latin typeface="Arial"/>
            </a:endParaRPr>
          </a:p>
        </p:txBody>
      </p:sp>
      <p:sp>
        <p:nvSpPr>
          <p:cNvPr id="822" name="Retângulo: Cantos Arredondados 9"/>
          <p:cNvSpPr/>
          <p:nvPr/>
        </p:nvSpPr>
        <p:spPr>
          <a:xfrm>
            <a:off x="4610880" y="4379040"/>
            <a:ext cx="1854360" cy="506520"/>
          </a:xfrm>
          <a:prstGeom prst="roundRect">
            <a:avLst>
              <a:gd name="adj" fmla="val 16667"/>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txBody>
          <a:bodyPr anchor="ctr">
            <a:noAutofit/>
          </a:bodyPr>
          <a:p>
            <a:pPr algn="ctr">
              <a:lnSpc>
                <a:spcPct val="100000"/>
              </a:lnSpc>
              <a:buNone/>
            </a:pPr>
            <a:r>
              <a:rPr b="0" lang="pt-BR" sz="2400" spc="-1" strike="noStrike">
                <a:solidFill>
                  <a:srgbClr val="000000"/>
                </a:solidFill>
                <a:latin typeface="Calibri"/>
                <a:ea typeface="Arial"/>
              </a:rPr>
              <a:t>Segurança</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7282c"/>
        </a:solidFill>
      </p:bgPr>
    </p:bg>
    <p:spTree>
      <p:nvGrpSpPr>
        <p:cNvPr id="1" name=""/>
        <p:cNvGrpSpPr/>
        <p:nvPr/>
      </p:nvGrpSpPr>
      <p:grpSpPr>
        <a:xfrm>
          <a:off x="0" y="0"/>
          <a:ext cx="0" cy="0"/>
          <a:chOff x="0" y="0"/>
          <a:chExt cx="0" cy="0"/>
        </a:xfrm>
      </p:grpSpPr>
      <p:sp>
        <p:nvSpPr>
          <p:cNvPr id="823" name="Google Shape;222;g116295da5bc_1_75"/>
          <p:cNvSpPr/>
          <p:nvPr/>
        </p:nvSpPr>
        <p:spPr>
          <a:xfrm>
            <a:off x="565560" y="3874320"/>
            <a:ext cx="7409880" cy="398520"/>
          </a:xfrm>
          <a:prstGeom prst="rect">
            <a:avLst/>
          </a:prstGeom>
          <a:noFill/>
          <a:ln w="0">
            <a:noFill/>
          </a:ln>
        </p:spPr>
        <p:style>
          <a:lnRef idx="0"/>
          <a:fillRef idx="0"/>
          <a:effectRef idx="0"/>
          <a:fontRef idx="minor"/>
        </p:style>
        <p:txBody>
          <a:bodyPr tIns="91440" bIns="91440" anchor="ctr">
            <a:noAutofit/>
          </a:bodyPr>
          <a:p>
            <a:pPr>
              <a:lnSpc>
                <a:spcPct val="100000"/>
              </a:lnSpc>
              <a:buNone/>
            </a:pPr>
            <a:r>
              <a:rPr b="0" lang="en-US" sz="2400" spc="-1" strike="noStrike">
                <a:solidFill>
                  <a:srgbClr val="a5a5a5"/>
                </a:solidFill>
                <a:latin typeface="Calibri"/>
                <a:ea typeface="Calibri"/>
              </a:rPr>
              <a:t>// Introdução à Banco e dados</a:t>
            </a:r>
            <a:endParaRPr b="0" lang="pt-BR" sz="2400" spc="-1" strike="noStrike">
              <a:latin typeface="Arial"/>
            </a:endParaRPr>
          </a:p>
        </p:txBody>
      </p:sp>
      <p:sp>
        <p:nvSpPr>
          <p:cNvPr id="824" name="Google Shape;223;g116295da5bc_1_75"/>
          <p:cNvSpPr/>
          <p:nvPr/>
        </p:nvSpPr>
        <p:spPr>
          <a:xfrm>
            <a:off x="565560" y="870480"/>
            <a:ext cx="7409880" cy="48492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2400" spc="-1" strike="noStrike">
                <a:solidFill>
                  <a:srgbClr val="ea4e60"/>
                </a:solidFill>
                <a:latin typeface="Century Gothic"/>
                <a:ea typeface="Century Gothic"/>
              </a:rPr>
              <a:t>Etapa 3</a:t>
            </a:r>
            <a:endParaRPr b="0" lang="pt-BR" sz="2400" spc="-1" strike="noStrike">
              <a:latin typeface="Arial"/>
            </a:endParaRPr>
          </a:p>
        </p:txBody>
      </p:sp>
      <p:sp>
        <p:nvSpPr>
          <p:cNvPr id="825" name="Google Shape;224;g116295da5bc_1_75"/>
          <p:cNvSpPr/>
          <p:nvPr/>
        </p:nvSpPr>
        <p:spPr>
          <a:xfrm>
            <a:off x="565560" y="1785600"/>
            <a:ext cx="7409880" cy="1613520"/>
          </a:xfrm>
          <a:prstGeom prst="rect">
            <a:avLst/>
          </a:prstGeom>
          <a:noFill/>
          <a:ln w="0">
            <a:noFill/>
          </a:ln>
        </p:spPr>
        <p:style>
          <a:lnRef idx="0"/>
          <a:fillRef idx="0"/>
          <a:effectRef idx="0"/>
          <a:fontRef idx="minor"/>
        </p:style>
        <p:txBody>
          <a:bodyPr tIns="91440" bIns="91440" anchor="t">
            <a:noAutofit/>
          </a:bodyPr>
          <a:p>
            <a:pPr>
              <a:lnSpc>
                <a:spcPct val="115000"/>
              </a:lnSpc>
              <a:buNone/>
            </a:pPr>
            <a:r>
              <a:rPr b="1" lang="en-US" sz="4000" spc="-1" strike="noStrike">
                <a:solidFill>
                  <a:srgbClr val="ea4e60"/>
                </a:solidFill>
                <a:latin typeface="Century Gothic"/>
                <a:ea typeface="Century Gothic"/>
              </a:rPr>
              <a:t>A era dos dados e o futuro da modelagem</a:t>
            </a:r>
            <a:endParaRPr b="0" lang="pt-BR" sz="4000" spc="-1" strike="noStrike">
              <a:latin typeface="Arial"/>
            </a:endParaRPr>
          </a:p>
        </p:txBody>
      </p:sp>
      <p:pic>
        <p:nvPicPr>
          <p:cNvPr id="826" name="Google Shape;225;g116295da5bc_1_75" descr=""/>
          <p:cNvPicPr/>
          <p:nvPr/>
        </p:nvPicPr>
        <p:blipFill>
          <a:blip r:embed="rId1"/>
          <a:stretch/>
        </p:blipFill>
        <p:spPr>
          <a:xfrm>
            <a:off x="8127360" y="120240"/>
            <a:ext cx="851040" cy="331200"/>
          </a:xfrm>
          <a:prstGeom prst="rect">
            <a:avLst/>
          </a:prstGeom>
          <a:ln w="0">
            <a:noFill/>
          </a:ln>
        </p:spPr>
      </p:pic>
      <p:sp>
        <p:nvSpPr>
          <p:cNvPr id="827" name="PlaceHolder 1"/>
          <p:cNvSpPr>
            <a:spLocks noGrp="1"/>
          </p:cNvSpPr>
          <p:nvPr>
            <p:ph type="sldNum" idx="8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ea4e60"/>
                </a:solidFill>
                <a:latin typeface="Calibri"/>
                <a:ea typeface="Calibri"/>
              </a:defRPr>
            </a:lvl1pPr>
          </a:lstStyle>
          <a:p>
            <a:pPr algn="r">
              <a:lnSpc>
                <a:spcPct val="100000"/>
              </a:lnSpc>
              <a:buNone/>
              <a:tabLst>
                <a:tab algn="l" pos="0"/>
              </a:tabLst>
            </a:pPr>
            <a:r>
              <a:rPr b="0" lang="en-US" sz="1300" spc="-1" strike="noStrike">
                <a:solidFill>
                  <a:srgbClr val="ea4e60"/>
                </a:solidFill>
                <a:latin typeface="Calibri"/>
                <a:ea typeface="Calibri"/>
              </a:rPr>
              <a:t>[</a:t>
            </a:r>
            <a:fld id="{E55C60ED-B9DF-42C7-93C1-B2851DE8F558}" type="slidenum">
              <a:rPr b="0" lang="en-US" sz="1300" spc="-1" strike="noStrike">
                <a:solidFill>
                  <a:srgbClr val="ea4e60"/>
                </a:solidFill>
                <a:latin typeface="Calibri"/>
                <a:ea typeface="Calibri"/>
              </a:rPr>
              <a:t>&lt;número&gt;</a:t>
            </a:fld>
            <a:r>
              <a:rPr b="0" lang="en-US" sz="1300" spc="-1" strike="noStrike">
                <a:solidFill>
                  <a:srgbClr val="ea4e60"/>
                </a:solidFill>
                <a:latin typeface="Calibri"/>
                <a:ea typeface="Calibri"/>
              </a:rPr>
              <a:t>]</a:t>
            </a:r>
            <a:endParaRPr b="0" lang="pt-BR" sz="1300" spc="-1" strike="noStrike">
              <a:latin typeface="Times New Roman"/>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8" name="Google Shape;204;g109ffa863cd_0_328"/>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pPr>
            <a:r>
              <a:rPr b="1" lang="en-US" sz="4000" spc="-1" strike="noStrike">
                <a:solidFill>
                  <a:srgbClr val="ea4e60"/>
                </a:solidFill>
                <a:latin typeface="Century Gothic"/>
                <a:ea typeface="Century Gothic"/>
              </a:rPr>
              <a:t>Conversa</a:t>
            </a:r>
            <a:endParaRPr b="0" lang="pt-BR" sz="4000" spc="-1" strike="noStrike">
              <a:latin typeface="Arial"/>
            </a:endParaRPr>
          </a:p>
        </p:txBody>
      </p:sp>
      <p:sp>
        <p:nvSpPr>
          <p:cNvPr id="829" name="PlaceHolder 1"/>
          <p:cNvSpPr>
            <a:spLocks noGrp="1"/>
          </p:cNvSpPr>
          <p:nvPr>
            <p:ph type="sldNum" idx="8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E54544BE-AE7B-4DCD-AA04-F1DBE528BD2A}"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graphicFrame>
        <p:nvGraphicFramePr>
          <p:cNvPr id="8" name="Diagram8"/>
          <p:cNvGraphicFramePr/>
          <p:nvPr>
            <p:extLst>
              <p:ext uri="{D42A27DB-BD31-4B8C-83A1-F6EECF244321}">
                <p14:modId xmlns:p14="http://schemas.microsoft.com/office/powerpoint/2010/main" val="1386325272"/>
              </p:ext>
            </p:extLst>
          </p:nvPr>
        </p:nvGraphicFramePr>
        <p:xfrm>
          <a:off x="1079640" y="1568520"/>
          <a:ext cx="7376400" cy="30859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0" name="Imagem 14" descr=""/>
          <p:cNvPicPr/>
          <p:nvPr/>
        </p:nvPicPr>
        <p:blipFill>
          <a:blip r:embed="rId1"/>
          <a:stretch/>
        </p:blipFill>
        <p:spPr>
          <a:xfrm>
            <a:off x="5632560" y="2463480"/>
            <a:ext cx="2062440" cy="1930320"/>
          </a:xfrm>
          <a:prstGeom prst="rect">
            <a:avLst/>
          </a:prstGeom>
          <a:ln w="0">
            <a:noFill/>
          </a:ln>
        </p:spPr>
      </p:pic>
      <p:sp>
        <p:nvSpPr>
          <p:cNvPr id="831" name="PlaceHolder 1"/>
          <p:cNvSpPr>
            <a:spLocks noGrp="1"/>
          </p:cNvSpPr>
          <p:nvPr>
            <p:ph type="sldNum" idx="90"/>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A50763C9-03F8-4AA4-A04C-0F0F70E84D0F}"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832"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Contexto dos dados</a:t>
            </a:r>
            <a:endParaRPr b="0" lang="pt-BR" sz="4000" spc="-1" strike="noStrike">
              <a:latin typeface="Arial"/>
            </a:endParaRPr>
          </a:p>
        </p:txBody>
      </p:sp>
      <p:sp>
        <p:nvSpPr>
          <p:cNvPr id="833" name="Google Shape;231;g116d3f5ae16_1_0"/>
          <p:cNvSpPr/>
          <p:nvPr/>
        </p:nvSpPr>
        <p:spPr>
          <a:xfrm>
            <a:off x="565560" y="1955520"/>
            <a:ext cx="5816880" cy="217764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Papel central – Sistemas Corporativos</a:t>
            </a:r>
            <a:endParaRPr b="0" lang="pt-BR" sz="2400" spc="-1" strike="noStrike">
              <a:latin typeface="Arial"/>
            </a:endParaRPr>
          </a:p>
          <a:p>
            <a:pPr>
              <a:lnSpc>
                <a:spcPct val="114000"/>
              </a:lnSpc>
              <a:spcBef>
                <a:spcPts val="1001"/>
              </a:spcBef>
              <a:buNone/>
            </a:pPr>
            <a:endParaRPr b="0" lang="pt-BR" sz="2400" spc="-1" strike="noStrike">
              <a:latin typeface="Arial"/>
            </a:endParaRPr>
          </a:p>
          <a:p>
            <a:pPr>
              <a:lnSpc>
                <a:spcPct val="114000"/>
              </a:lnSpc>
              <a:spcBef>
                <a:spcPts val="1001"/>
              </a:spcBef>
              <a:buNone/>
            </a:pPr>
            <a:endParaRPr b="0" lang="pt-BR" sz="2400" spc="-1" strike="noStrike">
              <a:latin typeface="Arial"/>
            </a:endParaRPr>
          </a:p>
        </p:txBody>
      </p:sp>
      <p:sp>
        <p:nvSpPr>
          <p:cNvPr id="834" name="Retângulo: Cantos Arredondados 8"/>
          <p:cNvSpPr/>
          <p:nvPr/>
        </p:nvSpPr>
        <p:spPr>
          <a:xfrm>
            <a:off x="567360" y="4443840"/>
            <a:ext cx="7806600" cy="474120"/>
          </a:xfrm>
          <a:prstGeom prst="roundRect">
            <a:avLst>
              <a:gd name="adj" fmla="val 16667"/>
            </a:avLst>
          </a:prstGeom>
          <a:solidFill>
            <a:srgbClr val="ffffff"/>
          </a:solidFill>
          <a:ln>
            <a:solidFill>
              <a:srgbClr val="78909c"/>
            </a:solidFill>
            <a:round/>
          </a:ln>
        </p:spPr>
        <p:style>
          <a:lnRef idx="2">
            <a:schemeClr val="accent3"/>
          </a:lnRef>
          <a:fillRef idx="1">
            <a:schemeClr val="lt1"/>
          </a:fillRef>
          <a:effectRef idx="0">
            <a:schemeClr val="accent3"/>
          </a:effectRef>
          <a:fontRef idx="minor"/>
        </p:style>
        <p:txBody>
          <a:bodyPr anchor="ctr">
            <a:noAutofit/>
          </a:bodyPr>
          <a:p>
            <a:pPr algn="ctr">
              <a:lnSpc>
                <a:spcPct val="100000"/>
              </a:lnSpc>
              <a:buNone/>
            </a:pPr>
            <a:r>
              <a:rPr b="0" lang="pt-BR" sz="1800" spc="-1" strike="noStrike">
                <a:solidFill>
                  <a:srgbClr val="000000"/>
                </a:solidFill>
                <a:latin typeface="Arial"/>
              </a:rPr>
              <a:t>Maioria dos cenários</a:t>
            </a:r>
            <a:endParaRPr b="0" lang="pt-BR" sz="1800" spc="-1" strike="noStrike">
              <a:latin typeface="Arial"/>
            </a:endParaRPr>
          </a:p>
        </p:txBody>
      </p:sp>
      <p:sp>
        <p:nvSpPr>
          <p:cNvPr id="835" name="Retângulo: Cantos Arredondados 1"/>
          <p:cNvSpPr/>
          <p:nvPr/>
        </p:nvSpPr>
        <p:spPr>
          <a:xfrm>
            <a:off x="491760" y="2890800"/>
            <a:ext cx="1951200" cy="5389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000" spc="-1" strike="noStrike">
                <a:solidFill>
                  <a:srgbClr val="ffffff"/>
                </a:solidFill>
                <a:latin typeface="Calibri"/>
                <a:ea typeface="Arial"/>
              </a:rPr>
              <a:t>MIN/MAX</a:t>
            </a:r>
            <a:endParaRPr b="0" lang="pt-BR" sz="2000" spc="-1" strike="noStrike">
              <a:latin typeface="Arial"/>
            </a:endParaRPr>
          </a:p>
        </p:txBody>
      </p:sp>
      <p:pic>
        <p:nvPicPr>
          <p:cNvPr id="836" name="Imagem 12" descr=""/>
          <p:cNvPicPr/>
          <p:nvPr/>
        </p:nvPicPr>
        <p:blipFill>
          <a:blip r:embed="rId2"/>
          <a:stretch/>
        </p:blipFill>
        <p:spPr>
          <a:xfrm>
            <a:off x="6309360" y="784800"/>
            <a:ext cx="1388160" cy="1223280"/>
          </a:xfrm>
          <a:prstGeom prst="rect">
            <a:avLst/>
          </a:prstGeom>
          <a:ln w="0">
            <a:noFill/>
          </a:ln>
        </p:spPr>
      </p:pic>
      <p:pic>
        <p:nvPicPr>
          <p:cNvPr id="837" name="Imagem 13" descr=""/>
          <p:cNvPicPr/>
          <p:nvPr/>
        </p:nvPicPr>
        <p:blipFill>
          <a:blip r:embed="rId3"/>
          <a:stretch/>
        </p:blipFill>
        <p:spPr>
          <a:xfrm>
            <a:off x="7603560" y="1779120"/>
            <a:ext cx="1301040" cy="1077840"/>
          </a:xfrm>
          <a:prstGeom prst="rect">
            <a:avLst/>
          </a:prstGeom>
          <a:ln w="0">
            <a:noFill/>
          </a:ln>
        </p:spPr>
      </p:pic>
      <p:sp>
        <p:nvSpPr>
          <p:cNvPr id="838" name="Retângulo: Cantos Arredondados 14"/>
          <p:cNvSpPr/>
          <p:nvPr/>
        </p:nvSpPr>
        <p:spPr>
          <a:xfrm>
            <a:off x="1235880" y="3591720"/>
            <a:ext cx="1951200" cy="5389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000" spc="-1" strike="noStrike">
                <a:solidFill>
                  <a:srgbClr val="ffffff"/>
                </a:solidFill>
                <a:latin typeface="Calibri"/>
                <a:ea typeface="Arial"/>
              </a:rPr>
              <a:t>MÉDIA</a:t>
            </a:r>
            <a:endParaRPr b="0" lang="pt-BR" sz="2000" spc="-1" strike="noStrike">
              <a:latin typeface="Arial"/>
            </a:endParaRPr>
          </a:p>
        </p:txBody>
      </p:sp>
      <p:sp>
        <p:nvSpPr>
          <p:cNvPr id="839" name="Retângulo: Cantos Arredondados 15"/>
          <p:cNvSpPr/>
          <p:nvPr/>
        </p:nvSpPr>
        <p:spPr>
          <a:xfrm>
            <a:off x="2907000" y="2890800"/>
            <a:ext cx="1951200" cy="5389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000" spc="-1" strike="noStrike">
                <a:solidFill>
                  <a:srgbClr val="ffffff"/>
                </a:solidFill>
                <a:latin typeface="Calibri"/>
                <a:ea typeface="Arial"/>
              </a:rPr>
              <a:t>COUNT</a:t>
            </a:r>
            <a:endParaRPr b="0" lang="pt-BR" sz="2000" spc="-1" strike="noStrike">
              <a:latin typeface="Arial"/>
            </a:endParaRPr>
          </a:p>
        </p:txBody>
      </p:sp>
      <p:sp>
        <p:nvSpPr>
          <p:cNvPr id="840" name="Retângulo: Cantos Arredondados 16"/>
          <p:cNvSpPr/>
          <p:nvPr/>
        </p:nvSpPr>
        <p:spPr>
          <a:xfrm>
            <a:off x="3500280" y="3678120"/>
            <a:ext cx="1951200" cy="5389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000" spc="-1" strike="noStrike">
                <a:solidFill>
                  <a:srgbClr val="ffffff"/>
                </a:solidFill>
                <a:latin typeface="Calibri"/>
                <a:ea typeface="Arial"/>
              </a:rPr>
              <a:t>SOMA</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solidFill>
          <a:srgbClr val="ffffff"/>
        </a:solidFill>
      </p:bgPr>
    </p:bg>
    <p:spTree>
      <p:nvGrpSpPr>
        <p:cNvPr id="1" name=""/>
        <p:cNvGrpSpPr/>
        <p:nvPr/>
      </p:nvGrpSpPr>
      <p:grpSpPr>
        <a:xfrm>
          <a:off x="0" y="0"/>
          <a:ext cx="0" cy="0"/>
          <a:chOff x="0" y="0"/>
          <a:chExt cx="0" cy="0"/>
        </a:xfrm>
      </p:grpSpPr>
      <p:sp>
        <p:nvSpPr>
          <p:cNvPr id="168" name="Google Shape;175;g116295da5bc_0_62"/>
          <p:cNvSpPr/>
          <p:nvPr/>
        </p:nvSpPr>
        <p:spPr>
          <a:xfrm>
            <a:off x="565560" y="1481040"/>
            <a:ext cx="8016480" cy="3083400"/>
          </a:xfrm>
          <a:prstGeom prst="rect">
            <a:avLst/>
          </a:prstGeom>
          <a:noFill/>
          <a:ln w="0">
            <a:noFill/>
          </a:ln>
        </p:spPr>
        <p:style>
          <a:lnRef idx="0"/>
          <a:fillRef idx="0"/>
          <a:effectRef idx="0"/>
          <a:fontRef idx="minor"/>
        </p:style>
        <p:txBody>
          <a:bodyPr tIns="91440" bIns="91440" anchor="ctr">
            <a:noAutofit/>
          </a:bodyPr>
          <a:p>
            <a:pPr marL="457200" indent="-380880" algn="just">
              <a:lnSpc>
                <a:spcPct val="100000"/>
              </a:lnSpc>
              <a:buClr>
                <a:srgbClr val="040a24"/>
              </a:buClr>
              <a:buFont typeface="Calibri"/>
              <a:buChar char="●"/>
            </a:pPr>
            <a:r>
              <a:rPr b="0" lang="en-US" sz="2400" spc="-1" strike="noStrike">
                <a:solidFill>
                  <a:srgbClr val="040a24"/>
                </a:solidFill>
                <a:latin typeface="Calibri"/>
                <a:ea typeface="Calibri"/>
              </a:rPr>
              <a:t>Profissional de TI</a:t>
            </a:r>
            <a:endParaRPr b="0" lang="pt-BR" sz="2400" spc="-1" strike="noStrike">
              <a:latin typeface="Arial"/>
            </a:endParaRPr>
          </a:p>
          <a:p>
            <a:pPr marL="457200" indent="-380880" algn="just">
              <a:lnSpc>
                <a:spcPct val="100000"/>
              </a:lnSpc>
              <a:buClr>
                <a:srgbClr val="040a24"/>
              </a:buClr>
              <a:buFont typeface="Calibri"/>
              <a:buChar char="●"/>
            </a:pPr>
            <a:r>
              <a:rPr b="0" lang="en-US" sz="2400" spc="-1" strike="noStrike">
                <a:solidFill>
                  <a:srgbClr val="040a24"/>
                </a:solidFill>
                <a:latin typeface="Calibri"/>
                <a:ea typeface="Calibri"/>
              </a:rPr>
              <a:t>Pensamento crítico e estruturado</a:t>
            </a:r>
            <a:endParaRPr b="0" lang="pt-BR" sz="2400" spc="-1" strike="noStrike">
              <a:latin typeface="Arial"/>
            </a:endParaRPr>
          </a:p>
          <a:p>
            <a:pPr algn="just">
              <a:lnSpc>
                <a:spcPct val="100000"/>
              </a:lnSpc>
              <a:buNone/>
            </a:pPr>
            <a:endParaRPr b="0" lang="pt-BR" sz="2400" spc="-1" strike="noStrike">
              <a:latin typeface="Arial"/>
            </a:endParaRPr>
          </a:p>
        </p:txBody>
      </p:sp>
      <p:sp>
        <p:nvSpPr>
          <p:cNvPr id="169" name="Google Shape;176;g116295da5bc_0_62"/>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4000" spc="-1" strike="noStrike">
                <a:solidFill>
                  <a:srgbClr val="ea4e60"/>
                </a:solidFill>
                <a:latin typeface="Century Gothic"/>
                <a:ea typeface="Century Gothic"/>
              </a:rPr>
              <a:t>Pré-requisitos</a:t>
            </a:r>
            <a:endParaRPr b="0" lang="pt-BR" sz="4000" spc="-1" strike="noStrike">
              <a:latin typeface="Arial"/>
            </a:endParaRPr>
          </a:p>
        </p:txBody>
      </p:sp>
      <p:sp>
        <p:nvSpPr>
          <p:cNvPr id="170" name="PlaceHolder 1"/>
          <p:cNvSpPr>
            <a:spLocks noGrp="1"/>
          </p:cNvSpPr>
          <p:nvPr>
            <p:ph type="sldNum" idx="10"/>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D1382417-B0DE-40E8-8A1A-453895911C85}"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sldNum" idx="91"/>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1D48D9D3-4B71-4E65-8B7B-2A0C258020A1}"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842"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Researching</a:t>
            </a:r>
            <a:endParaRPr b="0" lang="pt-BR" sz="4000" spc="-1" strike="noStrike">
              <a:latin typeface="Arial"/>
            </a:endParaRPr>
          </a:p>
        </p:txBody>
      </p:sp>
      <p:pic>
        <p:nvPicPr>
          <p:cNvPr id="843" name="Imagem 6" descr=""/>
          <p:cNvPicPr/>
          <p:nvPr/>
        </p:nvPicPr>
        <p:blipFill>
          <a:blip r:embed="rId1"/>
          <a:stretch/>
        </p:blipFill>
        <p:spPr>
          <a:xfrm>
            <a:off x="1140840" y="1282680"/>
            <a:ext cx="6872760" cy="3861000"/>
          </a:xfrm>
          <a:prstGeom prst="rect">
            <a:avLst/>
          </a:prstGeom>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4" name="Imagem 11" descr="Forma&#10;&#10;Descrição gerada automaticamente"/>
          <p:cNvPicPr/>
          <p:nvPr/>
        </p:nvPicPr>
        <p:blipFill>
          <a:blip r:embed="rId1"/>
          <a:stretch/>
        </p:blipFill>
        <p:spPr>
          <a:xfrm>
            <a:off x="3824640" y="444600"/>
            <a:ext cx="975600" cy="888120"/>
          </a:xfrm>
          <a:prstGeom prst="rect">
            <a:avLst/>
          </a:prstGeom>
          <a:ln w="0">
            <a:noFill/>
          </a:ln>
        </p:spPr>
      </p:pic>
      <p:sp>
        <p:nvSpPr>
          <p:cNvPr id="845" name="PlaceHolder 1"/>
          <p:cNvSpPr>
            <a:spLocks noGrp="1"/>
          </p:cNvSpPr>
          <p:nvPr>
            <p:ph type="sldNum" idx="92"/>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2DE8A4C1-D78D-4EB2-B504-B072C2EE08FD}"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846"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Researching</a:t>
            </a:r>
            <a:endParaRPr b="0" lang="pt-BR" sz="4000" spc="-1" strike="noStrike">
              <a:latin typeface="Arial"/>
            </a:endParaRPr>
          </a:p>
        </p:txBody>
      </p:sp>
      <p:sp>
        <p:nvSpPr>
          <p:cNvPr id="847" name="Retângulo: Cantos Arredondados 1"/>
          <p:cNvSpPr/>
          <p:nvPr/>
        </p:nvSpPr>
        <p:spPr>
          <a:xfrm>
            <a:off x="685800" y="1877400"/>
            <a:ext cx="1972800" cy="26305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000" spc="-1" strike="noStrike">
                <a:solidFill>
                  <a:srgbClr val="ffffff"/>
                </a:solidFill>
                <a:latin typeface="Calibri"/>
                <a:ea typeface="Arial"/>
              </a:rPr>
              <a:t>Poder computacional</a:t>
            </a:r>
            <a:endParaRPr b="0" lang="pt-BR" sz="2000" spc="-1" strike="noStrike">
              <a:latin typeface="Arial"/>
            </a:endParaRPr>
          </a:p>
        </p:txBody>
      </p:sp>
      <p:pic>
        <p:nvPicPr>
          <p:cNvPr id="848" name="Imagem 7" descr="Ícone&#10;&#10;Descrição gerada automaticamente"/>
          <p:cNvPicPr/>
          <p:nvPr/>
        </p:nvPicPr>
        <p:blipFill>
          <a:blip r:embed="rId2"/>
          <a:stretch/>
        </p:blipFill>
        <p:spPr>
          <a:xfrm>
            <a:off x="-282600" y="3417840"/>
            <a:ext cx="2440800" cy="1391760"/>
          </a:xfrm>
          <a:prstGeom prst="rect">
            <a:avLst/>
          </a:prstGeom>
          <a:ln w="0">
            <a:noFill/>
          </a:ln>
        </p:spPr>
      </p:pic>
      <p:sp>
        <p:nvSpPr>
          <p:cNvPr id="849" name="Seta: para Cima 7"/>
          <p:cNvSpPr/>
          <p:nvPr/>
        </p:nvSpPr>
        <p:spPr>
          <a:xfrm>
            <a:off x="3980520" y="1892160"/>
            <a:ext cx="243000" cy="2624400"/>
          </a:xfrm>
          <a:prstGeom prst="upArrow">
            <a:avLst>
              <a:gd name="adj1" fmla="val 50000"/>
              <a:gd name="adj2" fmla="val 50000"/>
            </a:avLst>
          </a:prstGeom>
          <a:solidFill>
            <a:srgbClr val="ffffff"/>
          </a:solidFill>
          <a:ln>
            <a:solidFill>
              <a:srgbClr val="0097a7"/>
            </a:solidFill>
            <a:round/>
          </a:ln>
        </p:spPr>
        <p:style>
          <a:lnRef idx="2">
            <a:schemeClr val="accent5"/>
          </a:lnRef>
          <a:fillRef idx="1">
            <a:schemeClr val="lt1"/>
          </a:fillRef>
          <a:effectRef idx="0">
            <a:schemeClr val="accent5"/>
          </a:effectRef>
          <a:fontRef idx="minor"/>
        </p:style>
      </p:sp>
      <p:sp>
        <p:nvSpPr>
          <p:cNvPr id="850" name="Google Shape;231;g116d3f5ae16_1_0"/>
          <p:cNvSpPr/>
          <p:nvPr/>
        </p:nvSpPr>
        <p:spPr>
          <a:xfrm>
            <a:off x="4365000" y="2018880"/>
            <a:ext cx="4260960" cy="235764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N° de tarefas computacionas</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Quantidade de dados</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Heterogeneidade</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Computação paralela e distribuída</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sldNum" idx="93"/>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17447E4D-6437-4E00-90F5-7019748ED0FC}"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852"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Researching</a:t>
            </a:r>
            <a:endParaRPr b="0" lang="pt-BR" sz="4000" spc="-1" strike="noStrike">
              <a:latin typeface="Arial"/>
            </a:endParaRPr>
          </a:p>
        </p:txBody>
      </p:sp>
      <p:pic>
        <p:nvPicPr>
          <p:cNvPr id="853" name="Imagem 6" descr=""/>
          <p:cNvPicPr/>
          <p:nvPr/>
        </p:nvPicPr>
        <p:blipFill>
          <a:blip r:embed="rId1"/>
          <a:stretch/>
        </p:blipFill>
        <p:spPr>
          <a:xfrm>
            <a:off x="4089240" y="572400"/>
            <a:ext cx="4446720" cy="2505600"/>
          </a:xfrm>
          <a:prstGeom prst="rect">
            <a:avLst/>
          </a:prstGeom>
          <a:ln w="0">
            <a:noFill/>
          </a:ln>
        </p:spPr>
      </p:pic>
      <p:sp>
        <p:nvSpPr>
          <p:cNvPr id="854" name="Retângulo: Cantos Arredondados 6"/>
          <p:cNvSpPr/>
          <p:nvPr/>
        </p:nvSpPr>
        <p:spPr>
          <a:xfrm>
            <a:off x="4464000" y="3321000"/>
            <a:ext cx="1523520" cy="391320"/>
          </a:xfrm>
          <a:prstGeom prst="roundRect">
            <a:avLst>
              <a:gd name="adj" fmla="val 16667"/>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buNone/>
            </a:pPr>
            <a:r>
              <a:rPr b="0" lang="pt-BR" sz="2000" spc="-1" strike="noStrike">
                <a:solidFill>
                  <a:srgbClr val="000000"/>
                </a:solidFill>
                <a:latin typeface="Calibri"/>
                <a:ea typeface="Calibri"/>
              </a:rPr>
              <a:t>8TB</a:t>
            </a:r>
            <a:endParaRPr b="0" lang="pt-BR" sz="2000" spc="-1" strike="noStrike">
              <a:latin typeface="Arial"/>
            </a:endParaRPr>
          </a:p>
        </p:txBody>
      </p:sp>
      <p:sp>
        <p:nvSpPr>
          <p:cNvPr id="855" name="Retângulo: Cantos Arredondados 11"/>
          <p:cNvSpPr/>
          <p:nvPr/>
        </p:nvSpPr>
        <p:spPr>
          <a:xfrm>
            <a:off x="6622920" y="3659760"/>
            <a:ext cx="1523520" cy="444240"/>
          </a:xfrm>
          <a:prstGeom prst="roundRect">
            <a:avLst>
              <a:gd name="adj" fmla="val 16667"/>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100 anos</a:t>
            </a:r>
            <a:endParaRPr b="0" lang="pt-BR" sz="2000" spc="-1" strike="noStrike">
              <a:latin typeface="Arial"/>
            </a:endParaRPr>
          </a:p>
        </p:txBody>
      </p:sp>
      <p:sp>
        <p:nvSpPr>
          <p:cNvPr id="856" name="Seta: para Cima 8"/>
          <p:cNvSpPr/>
          <p:nvPr/>
        </p:nvSpPr>
        <p:spPr>
          <a:xfrm rot="5400000">
            <a:off x="4218840" y="3124800"/>
            <a:ext cx="221760" cy="708840"/>
          </a:xfrm>
          <a:prstGeom prst="upArrow">
            <a:avLst>
              <a:gd name="adj1" fmla="val 50000"/>
              <a:gd name="adj2" fmla="val 50000"/>
            </a:avLst>
          </a:prstGeom>
          <a:solidFill>
            <a:srgbClr val="00000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sp>
      <p:sp>
        <p:nvSpPr>
          <p:cNvPr id="857" name="Retângulo: Cantos Arredondados 12"/>
          <p:cNvSpPr/>
          <p:nvPr/>
        </p:nvSpPr>
        <p:spPr>
          <a:xfrm>
            <a:off x="4464000" y="4019400"/>
            <a:ext cx="1523520" cy="391320"/>
          </a:xfrm>
          <a:prstGeom prst="roundRect">
            <a:avLst>
              <a:gd name="adj" fmla="val 16667"/>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8PB</a:t>
            </a:r>
            <a:endParaRPr b="0" lang="pt-BR" sz="2000" spc="-1" strike="noStrike">
              <a:latin typeface="Arial"/>
            </a:endParaRPr>
          </a:p>
        </p:txBody>
      </p:sp>
      <p:sp>
        <p:nvSpPr>
          <p:cNvPr id="858" name="Chave Direita 13"/>
          <p:cNvSpPr/>
          <p:nvPr/>
        </p:nvSpPr>
        <p:spPr>
          <a:xfrm>
            <a:off x="6156000" y="3416400"/>
            <a:ext cx="317160" cy="920520"/>
          </a:xfrm>
          <a:prstGeom prst="rightBrace">
            <a:avLst>
              <a:gd name="adj1" fmla="val 8333"/>
              <a:gd name="adj2" fmla="val 50000"/>
            </a:avLst>
          </a:prstGeom>
          <a:noFill/>
          <a:ln w="28575">
            <a:solidFill>
              <a:srgbClr val="000000">
                <a:lumMod val="95000"/>
                <a:lumOff val="5000"/>
              </a:srgbClr>
            </a:solidFill>
            <a:round/>
          </a:ln>
        </p:spPr>
        <p:style>
          <a:lnRef idx="1">
            <a:schemeClr val="accent1"/>
          </a:lnRef>
          <a:fillRef idx="0">
            <a:schemeClr val="accent1"/>
          </a:fillRef>
          <a:effectRef idx="0">
            <a:schemeClr val="accent1"/>
          </a:effectRef>
          <a:fontRef idx="minor"/>
        </p:style>
      </p:sp>
      <p:sp>
        <p:nvSpPr>
          <p:cNvPr id="859" name="Seta: para Cima 14"/>
          <p:cNvSpPr/>
          <p:nvPr/>
        </p:nvSpPr>
        <p:spPr>
          <a:xfrm rot="5400000">
            <a:off x="4218840" y="3823200"/>
            <a:ext cx="221760" cy="708840"/>
          </a:xfrm>
          <a:prstGeom prst="upArrow">
            <a:avLst>
              <a:gd name="adj1" fmla="val 50000"/>
              <a:gd name="adj2" fmla="val 50000"/>
            </a:avLst>
          </a:prstGeom>
          <a:solidFill>
            <a:srgbClr val="00000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dk1"/>
          </a:fillRef>
          <a:effectRef idx="1">
            <a:schemeClr val="dk1"/>
          </a:effectRef>
          <a:fontRef idx="minor"/>
        </p:style>
      </p:sp>
      <p:sp>
        <p:nvSpPr>
          <p:cNvPr id="860" name="Retângulo: Cantos Arredondados 15"/>
          <p:cNvSpPr/>
          <p:nvPr/>
        </p:nvSpPr>
        <p:spPr>
          <a:xfrm>
            <a:off x="2167560" y="3522240"/>
            <a:ext cx="1523520" cy="391320"/>
          </a:xfrm>
          <a:prstGeom prst="roundRect">
            <a:avLst>
              <a:gd name="adj" fmla="val 16667"/>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100 km</a:t>
            </a:r>
            <a:endParaRPr b="0" lang="pt-BR" sz="2000" spc="-1" strike="noStrike">
              <a:latin typeface="Arial"/>
            </a:endParaRPr>
          </a:p>
        </p:txBody>
      </p:sp>
      <p:sp>
        <p:nvSpPr>
          <p:cNvPr id="861" name="Retângulo: Cantos Arredondados 16"/>
          <p:cNvSpPr/>
          <p:nvPr/>
        </p:nvSpPr>
        <p:spPr>
          <a:xfrm>
            <a:off x="2167560" y="4178160"/>
            <a:ext cx="1523520" cy="391320"/>
          </a:xfrm>
          <a:prstGeom prst="roundRect">
            <a:avLst>
              <a:gd name="adj" fmla="val 16667"/>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3km</a:t>
            </a:r>
            <a:endParaRPr b="0" lang="pt-BR" sz="2000" spc="-1" strike="noStrike">
              <a:latin typeface="Arial"/>
            </a:endParaRPr>
          </a:p>
        </p:txBody>
      </p:sp>
      <p:sp>
        <p:nvSpPr>
          <p:cNvPr id="862" name="Retângulo: Cantos Arredondados 17"/>
          <p:cNvSpPr/>
          <p:nvPr/>
        </p:nvSpPr>
        <p:spPr>
          <a:xfrm>
            <a:off x="1998000" y="2940120"/>
            <a:ext cx="1830600" cy="1766880"/>
          </a:xfrm>
          <a:prstGeom prst="roundRect">
            <a:avLst>
              <a:gd name="adj" fmla="val 16667"/>
            </a:avLst>
          </a:prstGeom>
          <a:no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Resolução</a:t>
            </a:r>
            <a:endParaRPr b="0" lang="pt-BR" sz="2000" spc="-1" strike="noStrike">
              <a:latin typeface="Arial"/>
            </a:endParaRPr>
          </a:p>
          <a:p>
            <a:pPr algn="ctr">
              <a:lnSpc>
                <a:spcPct val="100000"/>
              </a:lnSpc>
              <a:buNone/>
            </a:pPr>
            <a:endParaRPr b="0" lang="pt-BR" sz="2000" spc="-1" strike="noStrike">
              <a:latin typeface="Arial"/>
            </a:endParaRPr>
          </a:p>
          <a:p>
            <a:pPr algn="ctr">
              <a:lnSpc>
                <a:spcPct val="100000"/>
              </a:lnSpc>
              <a:buNone/>
            </a:pPr>
            <a:endParaRPr b="0" lang="pt-BR" sz="2000" spc="-1" strike="noStrike">
              <a:latin typeface="Arial"/>
            </a:endParaRPr>
          </a:p>
          <a:p>
            <a:pPr algn="ctr">
              <a:lnSpc>
                <a:spcPct val="100000"/>
              </a:lnSpc>
              <a:buNone/>
            </a:pPr>
            <a:endParaRPr b="0" lang="pt-BR" sz="2000" spc="-1" strike="noStrike">
              <a:latin typeface="Arial"/>
            </a:endParaRPr>
          </a:p>
          <a:p>
            <a:pPr algn="ctr">
              <a:lnSpc>
                <a:spcPct val="100000"/>
              </a:lnSpc>
              <a:buNone/>
            </a:pPr>
            <a:endParaRPr b="0" lang="pt-BR" sz="2000" spc="-1" strike="noStrike">
              <a:latin typeface="Arial"/>
            </a:endParaRPr>
          </a:p>
        </p:txBody>
      </p:sp>
      <p:sp>
        <p:nvSpPr>
          <p:cNvPr id="863" name="Retângulo: Cantos Arredondados 19"/>
          <p:cNvSpPr/>
          <p:nvPr/>
        </p:nvSpPr>
        <p:spPr>
          <a:xfrm>
            <a:off x="569520" y="1581120"/>
            <a:ext cx="3084120" cy="492840"/>
          </a:xfrm>
          <a:prstGeom prst="roundRect">
            <a:avLst>
              <a:gd name="adj" fmla="val 16667"/>
            </a:avLst>
          </a:prstGeom>
          <a:solidFill>
            <a:srgbClr val="ffffff"/>
          </a:solidFill>
          <a:ln>
            <a:solidFill>
              <a:srgbClr val="ea4e60"/>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2000" spc="-1" strike="noStrike">
                <a:solidFill>
                  <a:srgbClr val="ea4e60"/>
                </a:solidFill>
                <a:latin typeface="Calibri"/>
                <a:ea typeface="Arial"/>
              </a:rPr>
              <a:t>Exemplos</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Num" idx="94"/>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6CD39A02-8989-4660-B727-367C0605B731}"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865"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Researching</a:t>
            </a:r>
            <a:endParaRPr b="0" lang="pt-BR" sz="4000" spc="-1" strike="noStrike">
              <a:latin typeface="Arial"/>
            </a:endParaRPr>
          </a:p>
        </p:txBody>
      </p:sp>
      <p:sp>
        <p:nvSpPr>
          <p:cNvPr id="866" name="Retângulo: Cantos Arredondados 19"/>
          <p:cNvSpPr/>
          <p:nvPr/>
        </p:nvSpPr>
        <p:spPr>
          <a:xfrm>
            <a:off x="569520" y="1581120"/>
            <a:ext cx="3084120" cy="492840"/>
          </a:xfrm>
          <a:prstGeom prst="roundRect">
            <a:avLst>
              <a:gd name="adj" fmla="val 16667"/>
            </a:avLst>
          </a:prstGeom>
          <a:solidFill>
            <a:srgbClr val="ffffff"/>
          </a:solidFill>
          <a:ln>
            <a:solidFill>
              <a:srgbClr val="ea4e60"/>
            </a:solidFill>
            <a:round/>
          </a:ln>
        </p:spPr>
        <p:style>
          <a:lnRef idx="2">
            <a:schemeClr val="accent4"/>
          </a:lnRef>
          <a:fillRef idx="1">
            <a:schemeClr val="lt1"/>
          </a:fillRef>
          <a:effectRef idx="0">
            <a:schemeClr val="accent4"/>
          </a:effectRef>
          <a:fontRef idx="minor"/>
        </p:style>
        <p:txBody>
          <a:bodyPr anchor="ctr">
            <a:noAutofit/>
          </a:bodyPr>
          <a:p>
            <a:pPr algn="ctr">
              <a:lnSpc>
                <a:spcPct val="100000"/>
              </a:lnSpc>
              <a:buNone/>
            </a:pPr>
            <a:r>
              <a:rPr b="0" lang="pt-BR" sz="2000" spc="-1" strike="noStrike">
                <a:solidFill>
                  <a:srgbClr val="ea4e60"/>
                </a:solidFill>
                <a:latin typeface="Calibri"/>
                <a:ea typeface="Arial"/>
              </a:rPr>
              <a:t>Exemplos</a:t>
            </a:r>
            <a:endParaRPr b="0" lang="pt-BR" sz="2000" spc="-1" strike="noStrike">
              <a:latin typeface="Arial"/>
            </a:endParaRPr>
          </a:p>
        </p:txBody>
      </p:sp>
      <p:pic>
        <p:nvPicPr>
          <p:cNvPr id="867" name="Imagem 3" descr=""/>
          <p:cNvPicPr/>
          <p:nvPr/>
        </p:nvPicPr>
        <p:blipFill>
          <a:blip r:embed="rId1"/>
          <a:stretch/>
        </p:blipFill>
        <p:spPr>
          <a:xfrm>
            <a:off x="484560" y="2141640"/>
            <a:ext cx="2364120" cy="2595600"/>
          </a:xfrm>
          <a:prstGeom prst="rect">
            <a:avLst/>
          </a:prstGeom>
          <a:ln w="0">
            <a:noFill/>
          </a:ln>
        </p:spPr>
      </p:pic>
      <p:pic>
        <p:nvPicPr>
          <p:cNvPr id="868" name="Imagem 7" descr=""/>
          <p:cNvPicPr/>
          <p:nvPr/>
        </p:nvPicPr>
        <p:blipFill>
          <a:blip r:embed="rId2"/>
          <a:stretch/>
        </p:blipFill>
        <p:spPr>
          <a:xfrm>
            <a:off x="692280" y="4741560"/>
            <a:ext cx="2742840" cy="189720"/>
          </a:xfrm>
          <a:prstGeom prst="rect">
            <a:avLst/>
          </a:prstGeom>
          <a:ln w="0">
            <a:noFill/>
          </a:ln>
        </p:spPr>
      </p:pic>
      <p:pic>
        <p:nvPicPr>
          <p:cNvPr id="869" name="Imagem 10" descr=""/>
          <p:cNvPicPr/>
          <p:nvPr/>
        </p:nvPicPr>
        <p:blipFill>
          <a:blip r:embed="rId3"/>
          <a:srcRect l="0" t="2420" r="-279" b="486"/>
          <a:stretch/>
        </p:blipFill>
        <p:spPr>
          <a:xfrm>
            <a:off x="5962680" y="1382400"/>
            <a:ext cx="2499480" cy="1393920"/>
          </a:xfrm>
          <a:prstGeom prst="rect">
            <a:avLst/>
          </a:prstGeom>
          <a:ln w="0">
            <a:noFill/>
          </a:ln>
        </p:spPr>
      </p:pic>
      <p:grpSp>
        <p:nvGrpSpPr>
          <p:cNvPr id="870" name="Agrupar 24"/>
          <p:cNvGrpSpPr/>
          <p:nvPr/>
        </p:nvGrpSpPr>
        <p:grpSpPr>
          <a:xfrm>
            <a:off x="4273560" y="3024720"/>
            <a:ext cx="4092120" cy="1724760"/>
            <a:chOff x="4273560" y="3024720"/>
            <a:chExt cx="4092120" cy="1724760"/>
          </a:xfrm>
        </p:grpSpPr>
        <p:sp>
          <p:nvSpPr>
            <p:cNvPr id="871" name="Retângulo: Cantos Arredondados 7"/>
            <p:cNvSpPr/>
            <p:nvPr/>
          </p:nvSpPr>
          <p:spPr>
            <a:xfrm>
              <a:off x="6379560" y="3860640"/>
              <a:ext cx="1798920" cy="391320"/>
            </a:xfrm>
            <a:prstGeom prst="roundRect">
              <a:avLst>
                <a:gd name="adj" fmla="val 16667"/>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400</a:t>
              </a:r>
              <a:endParaRPr b="0" lang="pt-BR" sz="2000" spc="-1" strike="noStrike">
                <a:latin typeface="Arial"/>
              </a:endParaRPr>
            </a:p>
          </p:txBody>
        </p:sp>
        <p:sp>
          <p:nvSpPr>
            <p:cNvPr id="872" name="Retângulo: Cantos Arredondados 20"/>
            <p:cNvSpPr/>
            <p:nvPr/>
          </p:nvSpPr>
          <p:spPr>
            <a:xfrm>
              <a:off x="4284000" y="3860640"/>
              <a:ext cx="1936440" cy="391320"/>
            </a:xfrm>
            <a:prstGeom prst="roundRect">
              <a:avLst>
                <a:gd name="adj" fmla="val 16667"/>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6.6TB/dia</a:t>
              </a:r>
              <a:endParaRPr b="0" lang="pt-BR" sz="2000" spc="-1" strike="noStrike">
                <a:latin typeface="Arial"/>
              </a:endParaRPr>
            </a:p>
          </p:txBody>
        </p:sp>
        <p:sp>
          <p:nvSpPr>
            <p:cNvPr id="873" name="Retângulo: Cantos Arredondados 21"/>
            <p:cNvSpPr/>
            <p:nvPr/>
          </p:nvSpPr>
          <p:spPr>
            <a:xfrm>
              <a:off x="4273560" y="3024720"/>
              <a:ext cx="3904920" cy="729720"/>
            </a:xfrm>
            <a:prstGeom prst="roundRect">
              <a:avLst>
                <a:gd name="adj" fmla="val 16667"/>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Mapeamento de galáxias, supernovas e padrões </a:t>
              </a:r>
              <a:endParaRPr b="0" lang="pt-BR" sz="2000" spc="-1" strike="noStrike">
                <a:latin typeface="Arial"/>
              </a:endParaRPr>
            </a:p>
          </p:txBody>
        </p:sp>
        <p:pic>
          <p:nvPicPr>
            <p:cNvPr id="874" name="Imagem 22" descr=""/>
            <p:cNvPicPr/>
            <p:nvPr/>
          </p:nvPicPr>
          <p:blipFill>
            <a:blip r:embed="rId4"/>
            <a:srcRect l="22781" t="2762" r="23551" b="-3449"/>
            <a:stretch/>
          </p:blipFill>
          <p:spPr>
            <a:xfrm>
              <a:off x="7433640" y="3535920"/>
              <a:ext cx="932040" cy="1045440"/>
            </a:xfrm>
            <a:prstGeom prst="rect">
              <a:avLst/>
            </a:prstGeom>
            <a:ln w="0">
              <a:noFill/>
            </a:ln>
          </p:spPr>
        </p:pic>
        <p:sp>
          <p:nvSpPr>
            <p:cNvPr id="875" name="Retângulo: Cantos Arredondados 22"/>
            <p:cNvSpPr/>
            <p:nvPr/>
          </p:nvSpPr>
          <p:spPr>
            <a:xfrm>
              <a:off x="5416560" y="4358160"/>
              <a:ext cx="1936440" cy="391320"/>
            </a:xfrm>
            <a:prstGeom prst="roundRect">
              <a:avLst>
                <a:gd name="adj" fmla="val 16667"/>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gn="ctr">
                <a:lnSpc>
                  <a:spcPct val="100000"/>
                </a:lnSpc>
                <a:buNone/>
              </a:pPr>
              <a:r>
                <a:rPr b="0" lang="pt-BR" sz="2000" spc="-1" strike="noStrike">
                  <a:solidFill>
                    <a:srgbClr val="000000"/>
                  </a:solidFill>
                  <a:latin typeface="Calibri"/>
                  <a:ea typeface="Calibri"/>
                </a:rPr>
                <a:t>25 instituições</a:t>
              </a:r>
              <a:endParaRPr b="0" lang="pt-BR" sz="2000" spc="-1" strike="noStrike">
                <a:latin typeface="Arial"/>
              </a:endParaRPr>
            </a:p>
          </p:txBody>
        </p:sp>
      </p:grpSp>
      <p:pic>
        <p:nvPicPr>
          <p:cNvPr id="876" name="Imagem 24" descr="Diagrama&#10;&#10;Descrição gerada automaticamente"/>
          <p:cNvPicPr/>
          <p:nvPr/>
        </p:nvPicPr>
        <p:blipFill>
          <a:blip r:embed="rId5"/>
          <a:stretch/>
        </p:blipFill>
        <p:spPr>
          <a:xfrm>
            <a:off x="3983400" y="1388880"/>
            <a:ext cx="1769040" cy="138096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sldNum" idx="95"/>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38D36111-2FCD-46E5-B2D7-93CF432633C1}"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878"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4° Paradigma</a:t>
            </a:r>
            <a:endParaRPr b="0" lang="pt-BR" sz="4000" spc="-1" strike="noStrike">
              <a:latin typeface="Arial"/>
            </a:endParaRPr>
          </a:p>
        </p:txBody>
      </p:sp>
      <p:grpSp>
        <p:nvGrpSpPr>
          <p:cNvPr id="879" name="Agrupar 11"/>
          <p:cNvGrpSpPr/>
          <p:nvPr/>
        </p:nvGrpSpPr>
        <p:grpSpPr>
          <a:xfrm>
            <a:off x="505800" y="2061720"/>
            <a:ext cx="3449880" cy="2444400"/>
            <a:chOff x="505800" y="2061720"/>
            <a:chExt cx="3449880" cy="2444400"/>
          </a:xfrm>
        </p:grpSpPr>
        <p:sp>
          <p:nvSpPr>
            <p:cNvPr id="880" name="Retângulo: Cantos Arredondados 7"/>
            <p:cNvSpPr/>
            <p:nvPr/>
          </p:nvSpPr>
          <p:spPr>
            <a:xfrm>
              <a:off x="505800" y="2061720"/>
              <a:ext cx="3407400" cy="107928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nSpc>
                  <a:spcPct val="100000"/>
                </a:lnSpc>
                <a:buNone/>
              </a:pPr>
              <a:r>
                <a:rPr b="0" lang="pt-BR" sz="2000" spc="-1" strike="noStrike">
                  <a:solidFill>
                    <a:srgbClr val="ffffff"/>
                  </a:solidFill>
                  <a:latin typeface="Calibri"/>
                  <a:ea typeface="Calibri"/>
                </a:rPr>
                <a:t>Instrumentos e simulações que geram grande volume de dados</a:t>
              </a:r>
              <a:endParaRPr b="0" lang="pt-BR" sz="2000" spc="-1" strike="noStrike">
                <a:latin typeface="Arial"/>
              </a:endParaRPr>
            </a:p>
          </p:txBody>
        </p:sp>
        <p:sp>
          <p:nvSpPr>
            <p:cNvPr id="881" name="Retângulo: Cantos Arredondados 8"/>
            <p:cNvSpPr/>
            <p:nvPr/>
          </p:nvSpPr>
          <p:spPr>
            <a:xfrm>
              <a:off x="505800" y="3426840"/>
              <a:ext cx="3449880" cy="107928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nSpc>
                  <a:spcPct val="100000"/>
                </a:lnSpc>
                <a:buNone/>
              </a:pPr>
              <a:r>
                <a:rPr b="0" lang="pt-BR" sz="2000" spc="-1" strike="noStrike">
                  <a:solidFill>
                    <a:srgbClr val="ffffff"/>
                  </a:solidFill>
                  <a:latin typeface="Calibri"/>
                  <a:ea typeface="Calibri"/>
                </a:rPr>
                <a:t>Novo modelo: base na análise e exploração de dados (e-Ciência)</a:t>
              </a:r>
              <a:endParaRPr b="0" lang="pt-BR" sz="2000" spc="-1" strike="noStrike">
                <a:latin typeface="Arial"/>
              </a:endParaRPr>
            </a:p>
          </p:txBody>
        </p:sp>
      </p:grpSp>
      <p:grpSp>
        <p:nvGrpSpPr>
          <p:cNvPr id="882" name="Agrupar 10"/>
          <p:cNvGrpSpPr/>
          <p:nvPr/>
        </p:nvGrpSpPr>
        <p:grpSpPr>
          <a:xfrm>
            <a:off x="4205880" y="1400040"/>
            <a:ext cx="4615920" cy="3105720"/>
            <a:chOff x="4205880" y="1400040"/>
            <a:chExt cx="4615920" cy="3105720"/>
          </a:xfrm>
        </p:grpSpPr>
        <p:sp>
          <p:nvSpPr>
            <p:cNvPr id="883" name="Retângulo: Cantos Arredondados 6"/>
            <p:cNvSpPr/>
            <p:nvPr/>
          </p:nvSpPr>
          <p:spPr>
            <a:xfrm>
              <a:off x="4326480" y="3723120"/>
              <a:ext cx="4381200" cy="782640"/>
            </a:xfrm>
            <a:prstGeom prst="roundRect">
              <a:avLst>
                <a:gd name="adj" fmla="val 16667"/>
              </a:avLst>
            </a:prstGeom>
            <a:solidFill>
              <a:srgbClr val="ffffff"/>
            </a:solidFill>
            <a:ln>
              <a:solidFill>
                <a:srgbClr val="000000"/>
              </a:solidFill>
              <a:round/>
            </a:ln>
          </p:spPr>
          <p:style>
            <a:lnRef idx="2">
              <a:schemeClr val="dk1"/>
            </a:lnRef>
            <a:fillRef idx="1">
              <a:schemeClr val="lt1"/>
            </a:fillRef>
            <a:effectRef idx="0">
              <a:schemeClr val="dk1"/>
            </a:effectRef>
            <a:fontRef idx="minor"/>
          </p:style>
          <p:txBody>
            <a:bodyPr anchor="ctr">
              <a:noAutofit/>
            </a:bodyPr>
            <a:p>
              <a:pPr>
                <a:lnSpc>
                  <a:spcPct val="100000"/>
                </a:lnSpc>
                <a:buNone/>
              </a:pPr>
              <a:r>
                <a:rPr b="0" lang="pt-BR" sz="2000" spc="-1" strike="noStrike">
                  <a:solidFill>
                    <a:srgbClr val="000000"/>
                  </a:solidFill>
                  <a:latin typeface="Calibri"/>
                  <a:ea typeface="Calibri"/>
                </a:rPr>
                <a:t>Modelo anterior: empírico, teórico e computacional</a:t>
              </a:r>
              <a:endParaRPr b="0" lang="pt-BR" sz="2000" spc="-1" strike="noStrike">
                <a:latin typeface="Arial"/>
              </a:endParaRPr>
            </a:p>
          </p:txBody>
        </p:sp>
        <p:pic>
          <p:nvPicPr>
            <p:cNvPr id="884" name="Imagem 10" descr="Uma imagem contendo Diagrama&#10;&#10;Descrição gerada automaticamente"/>
            <p:cNvPicPr/>
            <p:nvPr/>
          </p:nvPicPr>
          <p:blipFill>
            <a:blip r:embed="rId1"/>
            <a:stretch/>
          </p:blipFill>
          <p:spPr>
            <a:xfrm>
              <a:off x="4205880" y="1400040"/>
              <a:ext cx="4615920" cy="2004480"/>
            </a:xfrm>
            <a:prstGeom prst="rect">
              <a:avLst/>
            </a:prstGeom>
            <a:ln w="0">
              <a:noFill/>
            </a:ln>
          </p:spPr>
        </p:pic>
      </p:grpSp>
      <p:sp>
        <p:nvSpPr>
          <p:cNvPr id="885" name="CaixaDeTexto 12"/>
          <p:cNvSpPr/>
          <p:nvPr/>
        </p:nvSpPr>
        <p:spPr>
          <a:xfrm>
            <a:off x="4205880" y="3422520"/>
            <a:ext cx="4615920" cy="365400"/>
          </a:xfrm>
          <a:prstGeom prst="rect">
            <a:avLst/>
          </a:prstGeom>
          <a:noFill/>
          <a:ln w="0">
            <a:noFill/>
          </a:ln>
        </p:spPr>
        <p:style>
          <a:lnRef idx="0"/>
          <a:fillRef idx="0"/>
          <a:effectRef idx="0"/>
          <a:fontRef idx="minor"/>
        </p:style>
        <p:txBody>
          <a:bodyPr numCol="1" spcCol="0" horzOverflow="overflow" vertOverflow="overflow" anchor="t">
            <a:spAutoFit/>
          </a:bodyPr>
          <a:p>
            <a:pPr algn="ctr">
              <a:lnSpc>
                <a:spcPct val="100000"/>
              </a:lnSpc>
              <a:buNone/>
            </a:pPr>
            <a:r>
              <a:rPr b="0" lang="en-US" sz="900" spc="-1" strike="noStrike">
                <a:solidFill>
                  <a:srgbClr val="111111"/>
                </a:solidFill>
                <a:latin typeface="Calibri"/>
                <a:ea typeface="Calibri"/>
              </a:rPr>
              <a:t>Fonte: From DFT to Machine Learning: recent approaches to Materials Science – a review</a:t>
            </a:r>
            <a:endParaRPr b="0" lang="pt-BR" sz="9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sldNum" idx="96"/>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A0E60FB9-F953-411E-BEAF-2DC0CE5EC218}"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887"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4° Paradigma</a:t>
            </a:r>
            <a:endParaRPr b="0" lang="pt-BR" sz="4000" spc="-1" strike="noStrike">
              <a:latin typeface="Arial"/>
            </a:endParaRPr>
          </a:p>
        </p:txBody>
      </p:sp>
      <p:graphicFrame>
        <p:nvGraphicFramePr>
          <p:cNvPr id="9" name="Diagram9"/>
          <p:cNvGraphicFramePr/>
          <p:nvPr>
            <p:extLst>
              <p:ext uri="{D42A27DB-BD31-4B8C-83A1-F6EECF244321}">
                <p14:modId xmlns:p14="http://schemas.microsoft.com/office/powerpoint/2010/main" val="206870210"/>
              </p:ext>
            </p:extLst>
          </p:nvPr>
        </p:nvGraphicFramePr>
        <p:xfrm>
          <a:off x="2878560" y="1917720"/>
          <a:ext cx="6010920" cy="31705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88" name="Retângulo: Cantos Arredondados 1086"/>
          <p:cNvSpPr/>
          <p:nvPr/>
        </p:nvSpPr>
        <p:spPr>
          <a:xfrm>
            <a:off x="685800" y="1877400"/>
            <a:ext cx="1972800" cy="2630520"/>
          </a:xfrm>
          <a:prstGeom prst="roundRect">
            <a:avLst>
              <a:gd name="adj" fmla="val 16667"/>
            </a:avLst>
          </a:prstGeom>
          <a:solidFill>
            <a:srgbClr val="0097a7"/>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000" spc="-1" strike="noStrike">
                <a:solidFill>
                  <a:srgbClr val="ffffff"/>
                </a:solidFill>
                <a:latin typeface="Calibri"/>
                <a:ea typeface="Arial"/>
              </a:rPr>
              <a:t>Requisitos</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sldNum" idx="97"/>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4976706D-E36B-4236-9046-BA288A30197B}"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890"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4° Paradigma</a:t>
            </a:r>
            <a:endParaRPr b="0" lang="pt-BR" sz="4000" spc="-1" strike="noStrike">
              <a:latin typeface="Arial"/>
            </a:endParaRPr>
          </a:p>
        </p:txBody>
      </p:sp>
      <p:sp>
        <p:nvSpPr>
          <p:cNvPr id="891" name="Retângulo: Cantos Arredondados 8"/>
          <p:cNvSpPr/>
          <p:nvPr/>
        </p:nvSpPr>
        <p:spPr>
          <a:xfrm>
            <a:off x="569520" y="1691280"/>
            <a:ext cx="2793600" cy="3089880"/>
          </a:xfrm>
          <a:prstGeom prst="roundRect">
            <a:avLst>
              <a:gd name="adj" fmla="val 16667"/>
            </a:avLst>
          </a:prstGeom>
          <a:solidFill>
            <a:srgbClr val="4285f4"/>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1"/>
          </a:fillRef>
          <a:effectRef idx="1">
            <a:schemeClr val="accent1"/>
          </a:effectRef>
          <a:fontRef idx="minor"/>
        </p:style>
        <p:txBody>
          <a:bodyPr anchor="ctr">
            <a:noAutofit/>
          </a:bodyPr>
          <a:p>
            <a:pPr algn="ctr">
              <a:lnSpc>
                <a:spcPct val="100000"/>
              </a:lnSpc>
              <a:buNone/>
            </a:pPr>
            <a:r>
              <a:rPr b="0" lang="pt-BR" sz="2000" spc="-1" strike="noStrike">
                <a:solidFill>
                  <a:srgbClr val="ffffff"/>
                </a:solidFill>
                <a:latin typeface="Calibri"/>
                <a:ea typeface="Calibri"/>
              </a:rPr>
              <a:t>Experimentos realizados em larga escala</a:t>
            </a:r>
            <a:endParaRPr b="0" lang="pt-BR" sz="2000" spc="-1" strike="noStrike">
              <a:latin typeface="Arial"/>
            </a:endParaRPr>
          </a:p>
        </p:txBody>
      </p:sp>
      <p:graphicFrame>
        <p:nvGraphicFramePr>
          <p:cNvPr id="10" name="Diagram10"/>
          <p:cNvGraphicFramePr/>
          <p:nvPr>
            <p:extLst>
              <p:ext uri="{D42A27DB-BD31-4B8C-83A1-F6EECF244321}">
                <p14:modId xmlns:p14="http://schemas.microsoft.com/office/powerpoint/2010/main" val="3073453999"/>
              </p:ext>
            </p:extLst>
          </p:nvPr>
        </p:nvGraphicFramePr>
        <p:xfrm>
          <a:off x="2423520" y="1663560"/>
          <a:ext cx="7397280" cy="30859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92" name="Imagem 979" descr="Ícone&#10;&#10;Descrição gerada automaticamente"/>
          <p:cNvPicPr/>
          <p:nvPr/>
        </p:nvPicPr>
        <p:blipFill>
          <a:blip r:embed="rId6"/>
          <a:stretch/>
        </p:blipFill>
        <p:spPr>
          <a:xfrm>
            <a:off x="7338600" y="1440360"/>
            <a:ext cx="2012760" cy="1130040"/>
          </a:xfrm>
          <a:prstGeom prst="rect">
            <a:avLst/>
          </a:prstGeom>
          <a:ln w="0">
            <a:noFill/>
          </a:ln>
        </p:spPr>
      </p:pic>
      <p:pic>
        <p:nvPicPr>
          <p:cNvPr id="893" name="Imagem 980" descr=""/>
          <p:cNvPicPr/>
          <p:nvPr/>
        </p:nvPicPr>
        <p:blipFill>
          <a:blip r:embed="rId7"/>
          <a:stretch/>
        </p:blipFill>
        <p:spPr>
          <a:xfrm>
            <a:off x="4798440" y="85680"/>
            <a:ext cx="2742840" cy="1542600"/>
          </a:xfrm>
          <a:prstGeom prst="rect">
            <a:avLst/>
          </a:prstGeom>
          <a:ln w="0">
            <a:noFill/>
          </a:ln>
        </p:spPr>
      </p:pic>
      <p:pic>
        <p:nvPicPr>
          <p:cNvPr id="894" name="Imagem 982" descr="Logotipo&#10;&#10;Descrição gerada automaticamente"/>
          <p:cNvPicPr/>
          <p:nvPr/>
        </p:nvPicPr>
        <p:blipFill>
          <a:blip r:embed="rId8"/>
          <a:srcRect l="32953" t="30804" r="26704" b="27780"/>
          <a:stretch/>
        </p:blipFill>
        <p:spPr>
          <a:xfrm>
            <a:off x="3640680" y="4096080"/>
            <a:ext cx="1302120" cy="750600"/>
          </a:xfrm>
          <a:prstGeom prst="rect">
            <a:avLst/>
          </a:prstGeom>
          <a:ln w="0">
            <a:noFill/>
          </a:ln>
        </p:spPr>
      </p:pic>
      <p:pic>
        <p:nvPicPr>
          <p:cNvPr id="895" name="Imagem 983" descr="Logotipo&#10;&#10;Descrição gerada automaticamente"/>
          <p:cNvPicPr/>
          <p:nvPr/>
        </p:nvPicPr>
        <p:blipFill>
          <a:blip r:embed="rId9"/>
          <a:stretch/>
        </p:blipFill>
        <p:spPr>
          <a:xfrm>
            <a:off x="6258960" y="4503600"/>
            <a:ext cx="1748160" cy="506880"/>
          </a:xfrm>
          <a:prstGeom prst="rect">
            <a:avLst/>
          </a:prstGeom>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type="sldNum" idx="98"/>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4DD0E8C5-5BF4-47E0-9864-74ABCD0E24CC}"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897"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High Performance Computing</a:t>
            </a:r>
            <a:endParaRPr b="0" lang="pt-BR" sz="4000" spc="-1" strike="noStrike">
              <a:latin typeface="Arial"/>
            </a:endParaRPr>
          </a:p>
        </p:txBody>
      </p:sp>
      <p:sp>
        <p:nvSpPr>
          <p:cNvPr id="898" name="Retângulo: Cantos Arredondados 1"/>
          <p:cNvSpPr/>
          <p:nvPr/>
        </p:nvSpPr>
        <p:spPr>
          <a:xfrm>
            <a:off x="685800" y="1877400"/>
            <a:ext cx="1972800" cy="2630520"/>
          </a:xfrm>
          <a:prstGeom prst="roundRect">
            <a:avLst>
              <a:gd name="adj" fmla="val 16667"/>
            </a:avLst>
          </a:prstGeom>
          <a:solidFill>
            <a:srgbClr val="ea4e60"/>
          </a:solidFill>
          <a:ln>
            <a:solidFill>
              <a:srgbClr val="ffffff"/>
            </a:solidFill>
            <a:round/>
          </a:ln>
          <a:effectLst>
            <a:outerShdw blurRad="39960" dir="5400000" dist="20160" rotWithShape="0">
              <a:srgbClr val="000000">
                <a:alpha val="38000"/>
              </a:srgbClr>
            </a:outerShdw>
          </a:effectLst>
        </p:spPr>
        <p:style>
          <a:lnRef idx="3">
            <a:schemeClr val="lt1"/>
          </a:lnRef>
          <a:fillRef idx="1">
            <a:schemeClr val="accent5"/>
          </a:fillRef>
          <a:effectRef idx="1">
            <a:schemeClr val="accent5"/>
          </a:effectRef>
          <a:fontRef idx="minor"/>
        </p:style>
        <p:txBody>
          <a:bodyPr anchor="ctr">
            <a:noAutofit/>
          </a:bodyPr>
          <a:p>
            <a:pPr algn="ctr">
              <a:lnSpc>
                <a:spcPct val="100000"/>
              </a:lnSpc>
              <a:buNone/>
            </a:pPr>
            <a:r>
              <a:rPr b="0" lang="pt-BR" sz="2400" spc="-1" strike="noStrike">
                <a:solidFill>
                  <a:srgbClr val="ffffff"/>
                </a:solidFill>
                <a:latin typeface="Calibri"/>
                <a:ea typeface="Arial"/>
              </a:rPr>
              <a:t>HPC</a:t>
            </a:r>
            <a:endParaRPr b="0" lang="pt-BR" sz="2400" spc="-1" strike="noStrike">
              <a:latin typeface="Arial"/>
            </a:endParaRPr>
          </a:p>
        </p:txBody>
      </p:sp>
      <p:pic>
        <p:nvPicPr>
          <p:cNvPr id="899" name="Imagem 7" descr="Ícone&#10;&#10;Descrição gerada automaticamente"/>
          <p:cNvPicPr/>
          <p:nvPr/>
        </p:nvPicPr>
        <p:blipFill>
          <a:blip r:embed="rId1"/>
          <a:stretch/>
        </p:blipFill>
        <p:spPr>
          <a:xfrm>
            <a:off x="-282600" y="3417840"/>
            <a:ext cx="2440800" cy="1391760"/>
          </a:xfrm>
          <a:prstGeom prst="rect">
            <a:avLst/>
          </a:prstGeom>
          <a:ln w="0">
            <a:noFill/>
          </a:ln>
        </p:spPr>
      </p:pic>
      <p:sp>
        <p:nvSpPr>
          <p:cNvPr id="900" name="Google Shape;231;g116d3f5ae16_1_0"/>
          <p:cNvSpPr/>
          <p:nvPr/>
        </p:nvSpPr>
        <p:spPr>
          <a:xfrm>
            <a:off x="2914920" y="1849680"/>
            <a:ext cx="4673880" cy="295020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Nós de processamento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Sistema de arquivos paralelos – sem persistência</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Modelos: MPI, OpenMP, OpenCL</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Acesso: HFF5 e NetCDF</a:t>
            </a:r>
            <a:endParaRPr b="0" lang="pt-BR" sz="2400" spc="-1" strike="noStrike">
              <a:latin typeface="Arial"/>
            </a:endParaRPr>
          </a:p>
        </p:txBody>
      </p:sp>
      <p:pic>
        <p:nvPicPr>
          <p:cNvPr id="901" name="Imagem 6" descr="Uma imagem contendo objeto, relógio, placar&#10;&#10;Descrição gerada automaticamente"/>
          <p:cNvPicPr/>
          <p:nvPr/>
        </p:nvPicPr>
        <p:blipFill>
          <a:blip r:embed="rId2"/>
          <a:stretch/>
        </p:blipFill>
        <p:spPr>
          <a:xfrm>
            <a:off x="6534000" y="2018160"/>
            <a:ext cx="2382840" cy="651960"/>
          </a:xfrm>
          <a:prstGeom prst="rect">
            <a:avLst/>
          </a:prstGeom>
          <a:ln w="0">
            <a:noFill/>
          </a:ln>
        </p:spPr>
      </p:pic>
      <p:pic>
        <p:nvPicPr>
          <p:cNvPr id="902" name="Imagem 8" descr="Diagrama&#10;&#10;Descrição gerada automaticamente"/>
          <p:cNvPicPr/>
          <p:nvPr/>
        </p:nvPicPr>
        <p:blipFill>
          <a:blip r:embed="rId3"/>
          <a:stretch/>
        </p:blipFill>
        <p:spPr>
          <a:xfrm>
            <a:off x="6904440" y="4034880"/>
            <a:ext cx="1769040" cy="103140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3" name="Imagem 11" descr="Desenho com traços pretos em fundo branco&#10;&#10;Descrição gerada automaticamente"/>
          <p:cNvPicPr/>
          <p:nvPr/>
        </p:nvPicPr>
        <p:blipFill>
          <a:blip r:embed="rId1"/>
          <a:stretch/>
        </p:blipFill>
        <p:spPr>
          <a:xfrm>
            <a:off x="6392160" y="1853640"/>
            <a:ext cx="2397960" cy="1198800"/>
          </a:xfrm>
          <a:prstGeom prst="rect">
            <a:avLst/>
          </a:prstGeom>
          <a:ln w="0">
            <a:noFill/>
          </a:ln>
        </p:spPr>
      </p:pic>
      <p:sp>
        <p:nvSpPr>
          <p:cNvPr id="904" name="PlaceHolder 1"/>
          <p:cNvSpPr>
            <a:spLocks noGrp="1"/>
          </p:cNvSpPr>
          <p:nvPr>
            <p:ph type="sldNum" idx="99"/>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040a24"/>
                </a:solidFill>
                <a:latin typeface="Calibri"/>
                <a:ea typeface="Calibri"/>
              </a:defRPr>
            </a:lvl1pPr>
          </a:lstStyle>
          <a:p>
            <a:pPr algn="r">
              <a:lnSpc>
                <a:spcPct val="100000"/>
              </a:lnSpc>
              <a:buNone/>
              <a:tabLst>
                <a:tab algn="l" pos="0"/>
              </a:tabLst>
            </a:pPr>
            <a:r>
              <a:rPr b="0" lang="en-US" sz="1300" spc="-1" strike="noStrike">
                <a:solidFill>
                  <a:srgbClr val="040a24"/>
                </a:solidFill>
                <a:latin typeface="Calibri"/>
                <a:ea typeface="Calibri"/>
              </a:rPr>
              <a:t>[</a:t>
            </a:r>
            <a:fld id="{2570E231-EF12-4641-AD52-32E5479914C5}" type="slidenum">
              <a:rPr b="0" lang="en-US" sz="1300" spc="-1" strike="noStrike">
                <a:solidFill>
                  <a:srgbClr val="ea4e60"/>
                </a:solidFill>
                <a:latin typeface="Calibri"/>
                <a:ea typeface="Calibri"/>
              </a:rPr>
              <a:t>&lt;número&gt;</a:t>
            </a:fld>
            <a:r>
              <a:rPr b="0" lang="en-US" sz="1300" spc="-1" strike="noStrike">
                <a:solidFill>
                  <a:srgbClr val="040a24"/>
                </a:solidFill>
                <a:latin typeface="Calibri"/>
                <a:ea typeface="Calibri"/>
              </a:rPr>
              <a:t>]</a:t>
            </a:r>
            <a:endParaRPr b="0" lang="pt-BR" sz="1300" spc="-1" strike="noStrike">
              <a:latin typeface="Times New Roman"/>
            </a:endParaRPr>
          </a:p>
        </p:txBody>
      </p:sp>
      <p:sp>
        <p:nvSpPr>
          <p:cNvPr id="905" name="Google Shape;232;g116d3f5ae16_1_0"/>
          <p:cNvSpPr/>
          <p:nvPr/>
        </p:nvSpPr>
        <p:spPr>
          <a:xfrm>
            <a:off x="565560" y="636480"/>
            <a:ext cx="8016480" cy="844200"/>
          </a:xfrm>
          <a:prstGeom prst="rect">
            <a:avLst/>
          </a:prstGeom>
          <a:noFill/>
          <a:ln w="0">
            <a:noFill/>
          </a:ln>
        </p:spPr>
        <p:style>
          <a:lnRef idx="0"/>
          <a:fillRef idx="0"/>
          <a:effectRef idx="0"/>
          <a:fontRef idx="minor"/>
        </p:style>
        <p:txBody>
          <a:bodyPr tIns="91440" bIns="91440" anchor="ctr">
            <a:noAutofit/>
          </a:bodyPr>
          <a:p>
            <a:pPr>
              <a:lnSpc>
                <a:spcPct val="114000"/>
              </a:lnSpc>
              <a:buNone/>
            </a:pPr>
            <a:r>
              <a:rPr b="1" lang="en-US" sz="4000" spc="-1" strike="noStrike">
                <a:solidFill>
                  <a:srgbClr val="ea4e60"/>
                </a:solidFill>
                <a:latin typeface="Century Gothic"/>
                <a:ea typeface="Arial"/>
              </a:rPr>
              <a:t>Big Data</a:t>
            </a:r>
            <a:endParaRPr b="0" lang="pt-BR" sz="4000" spc="-1" strike="noStrike">
              <a:latin typeface="Arial"/>
            </a:endParaRPr>
          </a:p>
        </p:txBody>
      </p:sp>
      <p:sp>
        <p:nvSpPr>
          <p:cNvPr id="906" name="Google Shape;231;g116d3f5ae16_1_0"/>
          <p:cNvSpPr/>
          <p:nvPr/>
        </p:nvSpPr>
        <p:spPr>
          <a:xfrm>
            <a:off x="3243240" y="1849680"/>
            <a:ext cx="5467680" cy="2950200"/>
          </a:xfrm>
          <a:prstGeom prst="rect">
            <a:avLst/>
          </a:prstGeom>
          <a:noFill/>
          <a:ln w="0">
            <a:noFill/>
          </a:ln>
        </p:spPr>
        <p:style>
          <a:lnRef idx="0"/>
          <a:fillRef idx="0"/>
          <a:effectRef idx="0"/>
          <a:fontRef idx="minor"/>
        </p:style>
        <p:txBody>
          <a:bodyPr tIns="91440" bIns="91440" anchor="ctr">
            <a:noAutofit/>
          </a:bodyPr>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Process e Storage: nós de processamento</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Sistema de arquivos paralelos – persistente</a:t>
            </a:r>
            <a:endParaRPr b="0" lang="pt-BR" sz="2400" spc="-1" strike="noStrike">
              <a:latin typeface="Arial"/>
            </a:endParaRPr>
          </a:p>
          <a:p>
            <a:pPr marL="343080" indent="-343080">
              <a:lnSpc>
                <a:spcPct val="114000"/>
              </a:lnSpc>
              <a:spcBef>
                <a:spcPts val="1001"/>
              </a:spcBef>
              <a:buClr>
                <a:srgbClr val="000000"/>
              </a:buClr>
              <a:buFont typeface="Arial"/>
              <a:buChar char="•"/>
            </a:pPr>
            <a:r>
              <a:rPr b="0" lang="en-US" sz="2400" spc="-1" strike="noStrike">
                <a:solidFill>
                  <a:srgbClr val="000000"/>
                </a:solidFill>
                <a:latin typeface="Calibri"/>
                <a:ea typeface="Arial"/>
              </a:rPr>
              <a:t>Modelos: MapReduce, Spark, SGBDs paralelos</a:t>
            </a:r>
            <a:endParaRPr b="0" lang="pt-BR" sz="2400" spc="-1" strike="noStrike">
              <a:latin typeface="Arial"/>
            </a:endParaRPr>
          </a:p>
        </p:txBody>
      </p:sp>
      <p:pic>
        <p:nvPicPr>
          <p:cNvPr id="907" name="Imagem 980" descr="Interface gráfica do usuário&#10;&#10;Descrição gerada automaticamente"/>
          <p:cNvPicPr/>
          <p:nvPr/>
        </p:nvPicPr>
        <p:blipFill>
          <a:blip r:embed="rId2"/>
          <a:srcRect l="16065" t="0" r="10820" b="-583"/>
          <a:stretch/>
        </p:blipFill>
        <p:spPr>
          <a:xfrm>
            <a:off x="258120" y="2160000"/>
            <a:ext cx="2795040" cy="2167200"/>
          </a:xfrm>
          <a:prstGeom prst="rect">
            <a:avLst/>
          </a:prstGeom>
          <a:ln w="0">
            <a:noFill/>
          </a:ln>
        </p:spPr>
      </p:pic>
      <p:pic>
        <p:nvPicPr>
          <p:cNvPr id="908" name="Imagem 12" descr="Logotipo&#10;&#10;Descrição gerada automaticamente"/>
          <p:cNvPicPr/>
          <p:nvPr/>
        </p:nvPicPr>
        <p:blipFill>
          <a:blip r:embed="rId3"/>
          <a:stretch/>
        </p:blipFill>
        <p:spPr>
          <a:xfrm>
            <a:off x="5400000" y="4243320"/>
            <a:ext cx="2742840" cy="711000"/>
          </a:xfrm>
          <a:prstGeom prst="rect">
            <a:avLst/>
          </a:prstGeom>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7282c"/>
        </a:solidFill>
      </p:bgPr>
    </p:bg>
    <p:spTree>
      <p:nvGrpSpPr>
        <p:cNvPr id="1" name=""/>
        <p:cNvGrpSpPr/>
        <p:nvPr/>
      </p:nvGrpSpPr>
      <p:grpSpPr>
        <a:xfrm>
          <a:off x="0" y="0"/>
          <a:ext cx="0" cy="0"/>
          <a:chOff x="0" y="0"/>
          <a:chExt cx="0" cy="0"/>
        </a:xfrm>
      </p:grpSpPr>
      <p:sp>
        <p:nvSpPr>
          <p:cNvPr id="909" name="Google Shape;222;g116295da5bc_1_75"/>
          <p:cNvSpPr/>
          <p:nvPr/>
        </p:nvSpPr>
        <p:spPr>
          <a:xfrm>
            <a:off x="565560" y="3874320"/>
            <a:ext cx="7409880" cy="398520"/>
          </a:xfrm>
          <a:prstGeom prst="rect">
            <a:avLst/>
          </a:prstGeom>
          <a:noFill/>
          <a:ln w="0">
            <a:noFill/>
          </a:ln>
        </p:spPr>
        <p:style>
          <a:lnRef idx="0"/>
          <a:fillRef idx="0"/>
          <a:effectRef idx="0"/>
          <a:fontRef idx="minor"/>
        </p:style>
        <p:txBody>
          <a:bodyPr tIns="91440" bIns="91440" anchor="ctr">
            <a:noAutofit/>
          </a:bodyPr>
          <a:p>
            <a:pPr>
              <a:lnSpc>
                <a:spcPct val="100000"/>
              </a:lnSpc>
              <a:buNone/>
            </a:pPr>
            <a:r>
              <a:rPr b="0" lang="en-US" sz="2400" spc="-1" strike="noStrike">
                <a:solidFill>
                  <a:srgbClr val="a5a5a5"/>
                </a:solidFill>
                <a:latin typeface="Calibri"/>
                <a:ea typeface="Calibri"/>
              </a:rPr>
              <a:t>// Introdução à Banco e dados</a:t>
            </a:r>
            <a:endParaRPr b="0" lang="pt-BR" sz="2400" spc="-1" strike="noStrike">
              <a:latin typeface="Arial"/>
            </a:endParaRPr>
          </a:p>
        </p:txBody>
      </p:sp>
      <p:sp>
        <p:nvSpPr>
          <p:cNvPr id="910" name="Google Shape;223;g116295da5bc_1_75"/>
          <p:cNvSpPr/>
          <p:nvPr/>
        </p:nvSpPr>
        <p:spPr>
          <a:xfrm>
            <a:off x="565560" y="870480"/>
            <a:ext cx="7409880" cy="484920"/>
          </a:xfrm>
          <a:prstGeom prst="rect">
            <a:avLst/>
          </a:prstGeom>
          <a:noFill/>
          <a:ln w="0">
            <a:noFill/>
          </a:ln>
        </p:spPr>
        <p:style>
          <a:lnRef idx="0"/>
          <a:fillRef idx="0"/>
          <a:effectRef idx="0"/>
          <a:fontRef idx="minor"/>
        </p:style>
        <p:txBody>
          <a:bodyPr tIns="91440" bIns="91440" anchor="ctr">
            <a:noAutofit/>
          </a:bodyPr>
          <a:p>
            <a:pPr>
              <a:lnSpc>
                <a:spcPct val="115000"/>
              </a:lnSpc>
              <a:buNone/>
              <a:tabLst>
                <a:tab algn="l" pos="0"/>
              </a:tabLst>
            </a:pPr>
            <a:r>
              <a:rPr b="1" lang="en-US" sz="2400" spc="-1" strike="noStrike">
                <a:solidFill>
                  <a:srgbClr val="ea4e60"/>
                </a:solidFill>
                <a:latin typeface="Century Gothic"/>
                <a:ea typeface="Century Gothic"/>
              </a:rPr>
              <a:t>Etapa 4</a:t>
            </a:r>
            <a:endParaRPr b="0" lang="pt-BR" sz="2400" spc="-1" strike="noStrike">
              <a:latin typeface="Arial"/>
            </a:endParaRPr>
          </a:p>
        </p:txBody>
      </p:sp>
      <p:pic>
        <p:nvPicPr>
          <p:cNvPr id="911" name="Google Shape;225;g116295da5bc_1_75" descr=""/>
          <p:cNvPicPr/>
          <p:nvPr/>
        </p:nvPicPr>
        <p:blipFill>
          <a:blip r:embed="rId1"/>
          <a:stretch/>
        </p:blipFill>
        <p:spPr>
          <a:xfrm>
            <a:off x="8127360" y="120240"/>
            <a:ext cx="851040" cy="331200"/>
          </a:xfrm>
          <a:prstGeom prst="rect">
            <a:avLst/>
          </a:prstGeom>
          <a:ln w="0">
            <a:noFill/>
          </a:ln>
        </p:spPr>
      </p:pic>
      <p:sp>
        <p:nvSpPr>
          <p:cNvPr id="912" name="PlaceHolder 1"/>
          <p:cNvSpPr>
            <a:spLocks noGrp="1"/>
          </p:cNvSpPr>
          <p:nvPr>
            <p:ph type="sldNum" idx="100"/>
          </p:nvPr>
        </p:nvSpPr>
        <p:spPr>
          <a:xfrm>
            <a:off x="8556840" y="4749840"/>
            <a:ext cx="548280" cy="393120"/>
          </a:xfrm>
          <a:prstGeom prst="rect">
            <a:avLst/>
          </a:prstGeom>
          <a:noFill/>
          <a:ln w="0">
            <a:noFill/>
          </a:ln>
        </p:spPr>
        <p:txBody>
          <a:bodyPr tIns="91440" bIns="91440" anchor="t">
            <a:noAutofit/>
          </a:bodyPr>
          <a:lstStyle>
            <a:lvl1pPr algn="r">
              <a:lnSpc>
                <a:spcPct val="100000"/>
              </a:lnSpc>
              <a:buNone/>
              <a:tabLst>
                <a:tab algn="l" pos="0"/>
              </a:tabLst>
              <a:defRPr b="0" lang="en-US" sz="1300" spc="-1" strike="noStrike">
                <a:solidFill>
                  <a:srgbClr val="ea4e60"/>
                </a:solidFill>
                <a:latin typeface="Calibri"/>
                <a:ea typeface="Calibri"/>
              </a:defRPr>
            </a:lvl1pPr>
          </a:lstStyle>
          <a:p>
            <a:pPr algn="r">
              <a:lnSpc>
                <a:spcPct val="100000"/>
              </a:lnSpc>
              <a:buNone/>
              <a:tabLst>
                <a:tab algn="l" pos="0"/>
              </a:tabLst>
            </a:pPr>
            <a:r>
              <a:rPr b="0" lang="en-US" sz="1300" spc="-1" strike="noStrike">
                <a:solidFill>
                  <a:srgbClr val="ea4e60"/>
                </a:solidFill>
                <a:latin typeface="Calibri"/>
                <a:ea typeface="Calibri"/>
              </a:rPr>
              <a:t>[</a:t>
            </a:r>
            <a:fld id="{C64EF3B8-56FF-4870-B551-E422A7513706}" type="slidenum">
              <a:rPr b="0" lang="en-US" sz="1300" spc="-1" strike="noStrike">
                <a:solidFill>
                  <a:srgbClr val="ea4e60"/>
                </a:solidFill>
                <a:latin typeface="Calibri"/>
                <a:ea typeface="Calibri"/>
              </a:rPr>
              <a:t>&lt;número&gt;</a:t>
            </a:fld>
            <a:r>
              <a:rPr b="0" lang="en-US" sz="1300" spc="-1" strike="noStrike">
                <a:solidFill>
                  <a:srgbClr val="ea4e60"/>
                </a:solidFill>
                <a:latin typeface="Calibri"/>
                <a:ea typeface="Calibri"/>
              </a:rPr>
              <a:t>]</a:t>
            </a:r>
            <a:endParaRPr b="0" lang="pt-BR" sz="1300" spc="-1" strike="noStrike">
              <a:latin typeface="Times New Roman"/>
            </a:endParaRPr>
          </a:p>
        </p:txBody>
      </p:sp>
      <p:sp>
        <p:nvSpPr>
          <p:cNvPr id="913" name="Google Shape;196;p5"/>
          <p:cNvSpPr/>
          <p:nvPr/>
        </p:nvSpPr>
        <p:spPr>
          <a:xfrm>
            <a:off x="597960" y="1580760"/>
            <a:ext cx="7765920" cy="1613520"/>
          </a:xfrm>
          <a:prstGeom prst="rect">
            <a:avLst/>
          </a:prstGeom>
          <a:noFill/>
          <a:ln w="0">
            <a:noFill/>
          </a:ln>
        </p:spPr>
        <p:style>
          <a:lnRef idx="0"/>
          <a:fillRef idx="0"/>
          <a:effectRef idx="0"/>
          <a:fontRef idx="minor"/>
        </p:style>
        <p:txBody>
          <a:bodyPr tIns="91440" bIns="91440" anchor="t">
            <a:noAutofit/>
          </a:bodyPr>
          <a:p>
            <a:pPr>
              <a:lnSpc>
                <a:spcPct val="115000"/>
              </a:lnSpc>
              <a:buNone/>
            </a:pPr>
            <a:r>
              <a:rPr b="1" lang="en-US" sz="4400" spc="-1" strike="noStrike">
                <a:solidFill>
                  <a:srgbClr val="ea4e60"/>
                </a:solidFill>
                <a:latin typeface="Century Gothic"/>
                <a:ea typeface="Arial"/>
              </a:rPr>
              <a:t>Novo cenário e novas tecnologias - E agora?</a:t>
            </a:r>
            <a:endParaRPr b="0" lang="pt-BR" sz="4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Application>LibreOffice/7.3.6.2$Linux_X86_64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Larissa Mestieri</dc:creator>
  <dc:description/>
  <dc:language>pt-BR</dc:language>
  <cp:lastModifiedBy/>
  <dcterms:modified xsi:type="dcterms:W3CDTF">2022-09-23T02:19:09Z</dcterms:modified>
  <cp:revision>33</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HiddenSlides">
    <vt:i4>4</vt:i4>
  </property>
  <property fmtid="{D5CDD505-2E9C-101B-9397-08002B2CF9AE}" pid="4" name="MediaServiceImageTags">
    <vt:lpwstr/>
  </property>
  <property fmtid="{D5CDD505-2E9C-101B-9397-08002B2CF9AE}" pid="5" name="Notes">
    <vt:i4>237</vt:i4>
  </property>
  <property fmtid="{D5CDD505-2E9C-101B-9397-08002B2CF9AE}" pid="6" name="PresentationFormat">
    <vt:lpwstr>Apresentação na tela (16:9)</vt:lpwstr>
  </property>
  <property fmtid="{D5CDD505-2E9C-101B-9397-08002B2CF9AE}" pid="7" name="Slides">
    <vt:i4>368</vt:i4>
  </property>
</Properties>
</file>